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56CFB-61C1-47C8-B31B-4D23F6896977}" type="datetimeFigureOut">
              <a:rPr lang="zh-TW" altLang="en-US"/>
              <a:pPr>
                <a:defRPr/>
              </a:pPr>
              <a:t>2025/6/20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13EAE-D7A7-4781-9B03-8620A462E7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6DA5F-83DB-4630-AEF8-A6E40E9800E3}" type="datetimeFigureOut">
              <a:rPr lang="zh-TW" altLang="en-US"/>
              <a:pPr>
                <a:defRPr/>
              </a:pPr>
              <a:t>2025/6/20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2B101-8EB6-4D9F-A472-9E93AEBF4A1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0AA88-8DAC-4282-9772-69017A55FDDE}" type="datetimeFigureOut">
              <a:rPr lang="zh-TW" altLang="en-US"/>
              <a:pPr>
                <a:defRPr/>
              </a:pPr>
              <a:t>2025/6/20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3EF6B-CB67-4BCF-9425-778198267D5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E816C-AEA0-492F-9D0E-D11D40C9BA09}" type="datetimeFigureOut">
              <a:rPr lang="zh-TW" altLang="en-US"/>
              <a:pPr>
                <a:defRPr/>
              </a:pPr>
              <a:t>2025/6/20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F75FF-D38F-4B1F-B12C-2983DA9A252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2A68E-BB6F-43B0-B466-928349F94DA9}" type="datetimeFigureOut">
              <a:rPr lang="zh-TW" altLang="en-US"/>
              <a:pPr>
                <a:defRPr/>
              </a:pPr>
              <a:t>2025/6/20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F8B31-0B96-4B97-BFD9-0FB00C281EF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12C1B-04F9-41EF-B1C5-02018E2599EE}" type="datetimeFigureOut">
              <a:rPr lang="zh-TW" altLang="en-US"/>
              <a:pPr>
                <a:defRPr/>
              </a:pPr>
              <a:t>2025/6/20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2AAFA-AA66-41B1-8D85-47F80DB2C4A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39A86-77C5-4D01-BB84-5E6C74C2F8CD}" type="datetimeFigureOut">
              <a:rPr lang="zh-TW" altLang="en-US"/>
              <a:pPr>
                <a:defRPr/>
              </a:pPr>
              <a:t>2025/6/20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38E0B-FA82-46B3-B907-FA4B2D60638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E9A83-DDEB-40EB-81E2-29BEF8306981}" type="datetimeFigureOut">
              <a:rPr lang="zh-TW" altLang="en-US"/>
              <a:pPr>
                <a:defRPr/>
              </a:pPr>
              <a:t>2025/6/20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29255-B234-4C88-8ED0-AF1B9F8FAA0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5206C-0EEA-41EF-AB8E-8D1B4A759745}" type="datetimeFigureOut">
              <a:rPr lang="zh-TW" altLang="en-US"/>
              <a:pPr>
                <a:defRPr/>
              </a:pPr>
              <a:t>2025/6/20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819D2-178B-4D16-A1BF-D1D7916F6DF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28DA9-36A8-463B-9C41-B27731242A50}" type="datetimeFigureOut">
              <a:rPr lang="zh-TW" altLang="en-US"/>
              <a:pPr>
                <a:defRPr/>
              </a:pPr>
              <a:t>2025/6/20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5A8EB-16D9-4665-9EB2-BECB75823D8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7DE5A-BFCE-4159-854B-188876F5E90D}" type="datetimeFigureOut">
              <a:rPr lang="zh-TW" altLang="en-US"/>
              <a:pPr>
                <a:defRPr/>
              </a:pPr>
              <a:t>2025/6/20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B019B-870F-4468-93C9-7EF75E80DE6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EE961CE-453E-47FE-8D27-FBE56F3C9419}" type="datetimeFigureOut">
              <a:rPr lang="zh-TW" altLang="en-US"/>
              <a:pPr>
                <a:defRPr/>
              </a:pPr>
              <a:t>2025/6/20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E34A129-4CBE-4D73-A8DF-A5E8A8787A3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403350" y="1412875"/>
          <a:ext cx="6096000" cy="694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4079776"/>
              </a:tblGrid>
              <a:tr h="370840">
                <a:tc>
                  <a:txBody>
                    <a:bodyPr/>
                    <a:lstStyle/>
                    <a:p>
                      <a:pPr algn="ctr" defTabSz="0">
                        <a:spcBef>
                          <a:spcPts val="0"/>
                        </a:spcBef>
                      </a:pP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 defTabSz="0">
                        <a:spcBef>
                          <a:spcPts val="0"/>
                        </a:spcBef>
                      </a:pPr>
                      <a:r>
                        <a:rPr lang="zh-TW" altLang="en-US" sz="1400" dirty="0" smtClean="0">
                          <a:latin typeface="標楷體" pitchFamily="65" charset="-120"/>
                          <a:ea typeface="標楷體" pitchFamily="65" charset="-120"/>
                        </a:rPr>
                        <a:t>主任</a:t>
                      </a:r>
                      <a:endParaRPr lang="zh-TW" altLang="en-US" sz="1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y-AM" altLang="zh-TW" sz="1400" dirty="0" smtClean="0">
                          <a:ea typeface="標楷體" pitchFamily="65" charset="-120"/>
                        </a:rPr>
                        <a:t>֍</a:t>
                      </a:r>
                      <a:r>
                        <a:rPr lang="zh-TW" altLang="en-US" sz="1400" dirty="0" smtClean="0">
                          <a:latin typeface="標楷體" pitchFamily="65" charset="-120"/>
                          <a:ea typeface="標楷體" pitchFamily="65" charset="-120"/>
                        </a:rPr>
                        <a:t>鄭福順</a:t>
                      </a:r>
                      <a:endParaRPr lang="en-US" altLang="zh-TW" sz="1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zh-TW" altLang="en-US" baseline="0" dirty="0" smtClean="0"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zh-TW" altLang="en-US" sz="1200" dirty="0" smtClean="0">
                          <a:latin typeface="標楷體" pitchFamily="65" charset="-120"/>
                          <a:ea typeface="標楷體" pitchFamily="65" charset="-120"/>
                        </a:rPr>
                        <a:t>分機：</a:t>
                      </a:r>
                      <a:r>
                        <a:rPr lang="en-US" altLang="zh-TW" sz="1200" dirty="0" smtClean="0">
                          <a:latin typeface="標楷體" pitchFamily="65" charset="-120"/>
                          <a:ea typeface="標楷體" pitchFamily="65" charset="-120"/>
                        </a:rPr>
                        <a:t>2450</a:t>
                      </a:r>
                    </a:p>
                    <a:p>
                      <a:r>
                        <a:rPr lang="zh-TW" altLang="en-US" sz="1200" b="0" i="0" kern="1200" dirty="0" smtClean="0">
                          <a:solidFill>
                            <a:schemeClr val="lt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  </a:t>
                      </a:r>
                      <a:r>
                        <a:rPr lang="en-US" altLang="zh-TW" sz="1200" b="0" i="0" kern="1200" dirty="0" smtClean="0">
                          <a:solidFill>
                            <a:schemeClr val="lt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chengfushun@vghtc.gov.tw</a:t>
                      </a:r>
                      <a:endParaRPr lang="en-US" altLang="zh-TW" sz="1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400" dirty="0" smtClean="0">
                          <a:latin typeface="標楷體" pitchFamily="65" charset="-120"/>
                          <a:ea typeface="標楷體" pitchFamily="65" charset="-120"/>
                        </a:rPr>
                        <a:t>政風組  組長</a:t>
                      </a:r>
                      <a:endParaRPr lang="zh-TW" altLang="en-US" sz="1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y-AM" altLang="zh-TW" sz="1400" dirty="0" smtClean="0">
                          <a:ea typeface="標楷體" pitchFamily="65" charset="-120"/>
                        </a:rPr>
                        <a:t>֍</a:t>
                      </a:r>
                      <a:r>
                        <a:rPr lang="zh-TW" altLang="en-US" sz="1400" dirty="0" smtClean="0">
                          <a:latin typeface="標楷體" pitchFamily="65" charset="-120"/>
                          <a:ea typeface="標楷體" pitchFamily="65" charset="-120"/>
                        </a:rPr>
                        <a:t>陳志維</a:t>
                      </a:r>
                      <a:endParaRPr lang="en-US" altLang="zh-TW" sz="1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  </a:t>
                      </a:r>
                      <a:r>
                        <a:rPr lang="zh-TW" altLang="en-US" sz="1200" dirty="0" smtClean="0">
                          <a:latin typeface="標楷體" pitchFamily="65" charset="-120"/>
                          <a:ea typeface="標楷體" pitchFamily="65" charset="-120"/>
                        </a:rPr>
                        <a:t>分機：</a:t>
                      </a:r>
                      <a:r>
                        <a:rPr lang="en-US" altLang="zh-TW" sz="1200" dirty="0" smtClean="0">
                          <a:latin typeface="標楷體" pitchFamily="65" charset="-120"/>
                          <a:ea typeface="標楷體" pitchFamily="65" charset="-120"/>
                        </a:rPr>
                        <a:t>2470</a:t>
                      </a:r>
                    </a:p>
                    <a:p>
                      <a:r>
                        <a:rPr lang="zh-TW" altLang="en-US" sz="1200" b="0" i="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  </a:t>
                      </a:r>
                      <a:r>
                        <a:rPr lang="en-US" altLang="zh-TW" sz="1200" b="0" i="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sun1078@vghtc.gov.tw</a:t>
                      </a:r>
                      <a:endParaRPr lang="en-US" altLang="zh-TW" sz="1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                         </a:t>
                      </a:r>
                      <a:r>
                        <a:rPr lang="zh-TW" altLang="en-US" sz="1400" dirty="0" smtClean="0">
                          <a:latin typeface="標楷體" pitchFamily="65" charset="-120"/>
                          <a:ea typeface="標楷體" pitchFamily="65" charset="-120"/>
                        </a:rPr>
                        <a:t>組員</a:t>
                      </a:r>
                      <a:endParaRPr lang="zh-TW" altLang="en-US" sz="1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y-AM" altLang="zh-TW" sz="1400" dirty="0" smtClean="0">
                          <a:ea typeface="標楷體" pitchFamily="65" charset="-120"/>
                        </a:rPr>
                        <a:t>֍</a:t>
                      </a:r>
                      <a:r>
                        <a:rPr lang="zh-TW" altLang="en-US" sz="1400" dirty="0" smtClean="0">
                          <a:ea typeface="標楷體" pitchFamily="65" charset="-120"/>
                        </a:rPr>
                        <a:t>林得恩</a:t>
                      </a:r>
                      <a:endParaRPr lang="en-US" altLang="zh-TW" sz="1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  </a:t>
                      </a:r>
                      <a:r>
                        <a:rPr lang="zh-TW" altLang="en-US" sz="12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分機：</a:t>
                      </a: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2471</a:t>
                      </a:r>
                    </a:p>
                    <a:p>
                      <a:pPr marL="0" algn="l" defTabSz="914400" rtl="0" eaLnBrk="1" latinLnBrk="0" hangingPunct="1"/>
                      <a:r>
                        <a:rPr lang="zh-TW" altLang="en-US" sz="12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  </a:t>
                      </a:r>
                      <a:r>
                        <a:rPr lang="en-US" altLang="zh-TW" sz="1200" b="0" i="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vhpla0493</a:t>
                      </a: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@vghtc.gov.tw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標楷體" pitchFamily="65" charset="-120"/>
                          <a:ea typeface="標楷體" pitchFamily="65" charset="-120"/>
                        </a:rPr>
                        <a:t>                    組員</a:t>
                      </a:r>
                      <a:endParaRPr lang="zh-TW" altLang="en-US" sz="1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y-AM" altLang="zh-TW" sz="1400" dirty="0" smtClean="0">
                          <a:ea typeface="標楷體" pitchFamily="65" charset="-120"/>
                        </a:rPr>
                        <a:t>֍</a:t>
                      </a:r>
                      <a:r>
                        <a:rPr lang="zh-TW" altLang="en-US" sz="1400" dirty="0" smtClean="0">
                          <a:ea typeface="標楷體" pitchFamily="65" charset="-120"/>
                        </a:rPr>
                        <a:t>吳瑞成</a:t>
                      </a:r>
                      <a:endParaRPr lang="en-US" altLang="zh-TW" sz="1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  </a:t>
                      </a:r>
                      <a:r>
                        <a:rPr lang="zh-TW" altLang="en-US" sz="1200" dirty="0" smtClean="0">
                          <a:latin typeface="標楷體" pitchFamily="65" charset="-120"/>
                          <a:ea typeface="標楷體" pitchFamily="65" charset="-120"/>
                        </a:rPr>
                        <a:t>分機：</a:t>
                      </a:r>
                      <a:r>
                        <a:rPr lang="en-US" altLang="zh-TW" sz="1200" dirty="0" smtClean="0">
                          <a:latin typeface="標楷體" pitchFamily="65" charset="-120"/>
                          <a:ea typeface="標楷體" pitchFamily="65" charset="-120"/>
                        </a:rPr>
                        <a:t>2472</a:t>
                      </a:r>
                    </a:p>
                    <a:p>
                      <a:r>
                        <a:rPr lang="en-US" altLang="zh-TW" sz="1200" b="0" i="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  ray1234@vghtc.gov.tw</a:t>
                      </a:r>
                      <a:endParaRPr lang="en-US" altLang="zh-TW" sz="1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2000"/>
                        </a:spcBef>
                      </a:pPr>
                      <a:r>
                        <a:rPr lang="zh-TW" altLang="en-US" sz="1400" dirty="0" smtClean="0">
                          <a:latin typeface="標楷體" pitchFamily="65" charset="-120"/>
                          <a:ea typeface="標楷體" pitchFamily="65" charset="-120"/>
                        </a:rPr>
                        <a:t>契約組員</a:t>
                      </a:r>
                      <a:endParaRPr lang="zh-TW" altLang="en-US" sz="1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y-AM" altLang="zh-TW" sz="1400" dirty="0" smtClean="0">
                          <a:ea typeface="標楷體" pitchFamily="65" charset="-120"/>
                        </a:rPr>
                        <a:t>֍</a:t>
                      </a:r>
                      <a:r>
                        <a:rPr lang="zh-TW" altLang="en-US" sz="1400" dirty="0" smtClean="0">
                          <a:latin typeface="標楷體" pitchFamily="65" charset="-120"/>
                          <a:ea typeface="標楷體" pitchFamily="65" charset="-120"/>
                        </a:rPr>
                        <a:t>黎書吟</a:t>
                      </a:r>
                      <a:endParaRPr lang="en-US" altLang="zh-TW" sz="1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  </a:t>
                      </a:r>
                      <a:r>
                        <a:rPr lang="zh-TW" altLang="en-US" sz="12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分機：</a:t>
                      </a: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2473</a:t>
                      </a:r>
                    </a:p>
                    <a:p>
                      <a:pPr marL="0" algn="l" defTabSz="914400" rtl="0" eaLnBrk="1" latinLnBrk="0" hangingPunct="1"/>
                      <a:r>
                        <a:rPr lang="zh-TW" altLang="en-US" sz="12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  </a:t>
                      </a: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li3645@vghtc.gov.tw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altLang="zh-TW" sz="1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sz="1400" dirty="0" smtClean="0">
                          <a:latin typeface="標楷體" pitchFamily="65" charset="-120"/>
                          <a:ea typeface="標楷體" pitchFamily="65" charset="-120"/>
                        </a:rPr>
                        <a:t>防護組  組長</a:t>
                      </a:r>
                      <a:endParaRPr lang="zh-TW" altLang="en-US" sz="1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y-AM" altLang="zh-TW" sz="1400" dirty="0" smtClean="0">
                          <a:ea typeface="標楷體" pitchFamily="65" charset="-120"/>
                        </a:rPr>
                        <a:t>֍</a:t>
                      </a:r>
                      <a:r>
                        <a:rPr lang="zh-TW" altLang="en-US" sz="1400" dirty="0" smtClean="0">
                          <a:latin typeface="標楷體" pitchFamily="65" charset="-120"/>
                          <a:ea typeface="標楷體" pitchFamily="65" charset="-120"/>
                        </a:rPr>
                        <a:t>洪江淋</a:t>
                      </a:r>
                      <a:endParaRPr lang="en-US" altLang="zh-TW" sz="1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  </a:t>
                      </a:r>
                      <a:r>
                        <a:rPr lang="zh-TW" altLang="en-US" sz="12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分機：</a:t>
                      </a: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2460</a:t>
                      </a:r>
                    </a:p>
                    <a:p>
                      <a:pPr marL="0" algn="l" defTabSz="914400" rtl="0" eaLnBrk="1" latinLnBrk="0" hangingPunct="1"/>
                      <a:r>
                        <a:rPr lang="zh-TW" altLang="en-US" sz="12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  </a:t>
                      </a: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hong1013@vghtc.gov.tw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標楷體" pitchFamily="65" charset="-120"/>
                          <a:ea typeface="標楷體" pitchFamily="65" charset="-120"/>
                        </a:rPr>
                        <a:t>                   專員</a:t>
                      </a:r>
                      <a:endParaRPr lang="zh-TW" altLang="en-US" sz="1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y-AM" altLang="zh-TW" sz="1400" dirty="0" smtClean="0">
                          <a:ea typeface="標楷體" pitchFamily="65" charset="-120"/>
                        </a:rPr>
                        <a:t>֍</a:t>
                      </a:r>
                      <a:r>
                        <a:rPr lang="zh-TW" altLang="en-US" sz="1400" dirty="0" smtClean="0">
                          <a:ea typeface="標楷體" pitchFamily="65" charset="-120"/>
                        </a:rPr>
                        <a:t>黃意雅</a:t>
                      </a:r>
                      <a:endParaRPr lang="en-US" altLang="zh-TW" sz="1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  </a:t>
                      </a:r>
                      <a:r>
                        <a:rPr lang="zh-TW" altLang="en-US" sz="12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分機：</a:t>
                      </a: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2461</a:t>
                      </a:r>
                    </a:p>
                    <a:p>
                      <a:pPr marL="0" algn="l" defTabSz="914400" rtl="0" eaLnBrk="1" latinLnBrk="0" hangingPunct="1"/>
                      <a:r>
                        <a:rPr lang="zh-TW" alt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n-US" altLang="zh-TW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zh-TW" sz="1200" b="0" i="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tsbz7011@vghtc.gov.tw</a:t>
                      </a:r>
                      <a:r>
                        <a:rPr lang="en-US" altLang="zh-TW" sz="1800" b="1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altLang="zh-TW" sz="1200" kern="1200" dirty="0" smtClean="0">
                        <a:solidFill>
                          <a:schemeClr val="dk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</a:pPr>
                      <a:r>
                        <a:rPr lang="zh-TW" altLang="en-US" sz="1400" dirty="0" smtClean="0">
                          <a:latin typeface="標楷體" pitchFamily="65" charset="-120"/>
                          <a:ea typeface="標楷體" pitchFamily="65" charset="-120"/>
                        </a:rPr>
                        <a:t>組員</a:t>
                      </a:r>
                      <a:endParaRPr lang="zh-TW" altLang="en-US" sz="1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y-AM" altLang="zh-TW" sz="1400" dirty="0" smtClean="0">
                          <a:ea typeface="標楷體" pitchFamily="65" charset="-120"/>
                        </a:rPr>
                        <a:t>֍</a:t>
                      </a:r>
                      <a:r>
                        <a:rPr lang="zh-TW" altLang="en-US" sz="1400" dirty="0" smtClean="0">
                          <a:ea typeface="標楷體" pitchFamily="65" charset="-120"/>
                        </a:rPr>
                        <a:t>張</a:t>
                      </a:r>
                      <a:r>
                        <a:rPr lang="zh-TW" altLang="en-US" sz="1400" smtClean="0">
                          <a:ea typeface="標楷體" pitchFamily="65" charset="-120"/>
                        </a:rPr>
                        <a:t>君蔓</a:t>
                      </a:r>
                      <a:endParaRPr lang="en-US" altLang="zh-TW" sz="1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zh-TW" altLang="en-US" sz="1200" dirty="0" smtClean="0">
                          <a:latin typeface="標楷體" pitchFamily="65" charset="-120"/>
                          <a:ea typeface="標楷體" pitchFamily="65" charset="-120"/>
                        </a:rPr>
                        <a:t>   </a:t>
                      </a:r>
                      <a:r>
                        <a:rPr lang="zh-TW" altLang="en-US" sz="12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分機：</a:t>
                      </a: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2463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  </a:t>
                      </a:r>
                      <a:r>
                        <a:rPr lang="en-US" altLang="zh-TW" sz="1200" b="0" i="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cmchang@vghtc.gov.tw</a:t>
                      </a:r>
                      <a:r>
                        <a:rPr lang="en-US" altLang="zh-TW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altLang="zh-TW" sz="1200" kern="1200" dirty="0" smtClean="0">
                        <a:solidFill>
                          <a:schemeClr val="dk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altLang="zh-TW" sz="1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sz="1400" dirty="0" smtClean="0">
                          <a:latin typeface="標楷體" pitchFamily="65" charset="-120"/>
                          <a:ea typeface="標楷體" pitchFamily="65" charset="-120"/>
                        </a:rPr>
                        <a:t>契約組員</a:t>
                      </a:r>
                      <a:endParaRPr lang="zh-TW" altLang="en-US" sz="1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y-AM" altLang="zh-TW" sz="1400" dirty="0" smtClean="0">
                          <a:ea typeface="標楷體" pitchFamily="65" charset="-120"/>
                        </a:rPr>
                        <a:t>֍</a:t>
                      </a:r>
                      <a:r>
                        <a:rPr lang="zh-TW" altLang="en-US" sz="1400" dirty="0" smtClean="0">
                          <a:latin typeface="標楷體" pitchFamily="65" charset="-120"/>
                          <a:ea typeface="標楷體" pitchFamily="65" charset="-120"/>
                        </a:rPr>
                        <a:t>王姿棋</a:t>
                      </a:r>
                      <a:endParaRPr lang="en-US" altLang="zh-TW" sz="1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  </a:t>
                      </a:r>
                      <a:r>
                        <a:rPr lang="zh-TW" altLang="en-US" sz="12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分機：</a:t>
                      </a: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2462</a:t>
                      </a:r>
                    </a:p>
                    <a:p>
                      <a:pPr marL="0" algn="l" defTabSz="914400" rtl="0" eaLnBrk="1" latinLnBrk="0" hangingPunct="1"/>
                      <a:r>
                        <a:rPr lang="zh-TW" altLang="en-US" sz="12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  </a:t>
                      </a: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chichi@vghtc.gov.tw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98</Words>
  <Application>Microsoft Office PowerPoint</Application>
  <PresentationFormat>如螢幕大小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VGH00</dc:creator>
  <cp:lastModifiedBy>VGH00</cp:lastModifiedBy>
  <cp:revision>34</cp:revision>
  <dcterms:created xsi:type="dcterms:W3CDTF">2024-12-10T01:26:25Z</dcterms:created>
  <dcterms:modified xsi:type="dcterms:W3CDTF">2025-06-20T02:45:18Z</dcterms:modified>
</cp:coreProperties>
</file>