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sldIdLst>
    <p:sldId id="415" r:id="rId2"/>
    <p:sldId id="416" r:id="rId3"/>
    <p:sldId id="417" r:id="rId4"/>
    <p:sldId id="418" r:id="rId5"/>
    <p:sldId id="419" r:id="rId6"/>
    <p:sldId id="42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鍾牧圻" initials="鍾牧圻" lastIdx="0" clrIdx="0">
    <p:extLst>
      <p:ext uri="{19B8F6BF-5375-455C-9EA6-DF929625EA0E}">
        <p15:presenceInfo xmlns="" xmlns:p15="http://schemas.microsoft.com/office/powerpoint/2012/main" userId="鍾牧圻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98" autoAdjust="0"/>
    <p:restoredTop sz="80212" autoAdjust="0"/>
  </p:normalViewPr>
  <p:slideViewPr>
    <p:cSldViewPr snapToGrid="0">
      <p:cViewPr varScale="1">
        <p:scale>
          <a:sx n="86" d="100"/>
          <a:sy n="86" d="100"/>
        </p:scale>
        <p:origin x="-9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3F96EA-5E7D-4059-8A92-62287AEC113E}" type="datetimeFigureOut">
              <a:rPr lang="zh-TW" altLang="en-US" smtClean="0"/>
              <a:pPr/>
              <a:t>2020/9/24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0C2B0-83D9-4987-BF86-B9F023BE1C2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pPr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pPr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pPr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pPr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pPr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pPr/>
              <a:t>9/24/2020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pPr/>
              <a:t>9/24/2020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pPr/>
              <a:t>9/24/2020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pPr/>
              <a:t>9/24/2020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pPr/>
              <a:t>9/24/2020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pPr/>
              <a:t>9/24/2020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pPr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/>
            </a:r>
            <a:br>
              <a:rPr lang="zh-TW" altLang="en-US" b="1" dirty="0" smtClean="0"/>
            </a:br>
            <a:r>
              <a:rPr lang="zh-TW" altLang="en-US" b="1" dirty="0" smtClean="0"/>
              <a:t/>
            </a:r>
            <a:br>
              <a:rPr lang="zh-TW" altLang="en-US" b="1" dirty="0" smtClean="0"/>
            </a:br>
            <a:r>
              <a:rPr lang="zh-TW" altLang="en-US" b="1" dirty="0" smtClean="0"/>
              <a:t> 透析通路之介紹 </a:t>
            </a:r>
            <a:endParaRPr lang="zh-TW" altLang="en-US" b="1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/>
            </a:r>
            <a:br>
              <a:rPr lang="zh-TW" altLang="en-US" b="1" dirty="0" smtClean="0"/>
            </a:br>
            <a:r>
              <a:rPr lang="zh-TW" altLang="en-US" b="1" dirty="0" smtClean="0"/>
              <a:t>透析通路之選擇 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l"/>
            </a:pPr>
            <a:r>
              <a:rPr lang="zh-TW" altLang="en-US" sz="2800" b="1" dirty="0" smtClean="0"/>
              <a:t> 自體動靜脈廔管</a:t>
            </a:r>
            <a:r>
              <a:rPr lang="en-US" altLang="zh-TW" sz="2800" b="1" dirty="0" smtClean="0"/>
              <a:t>(AV fistula) </a:t>
            </a:r>
          </a:p>
          <a:p>
            <a:pPr>
              <a:buFont typeface="Wingdings" pitchFamily="2" charset="2"/>
              <a:buChar char="l"/>
            </a:pPr>
            <a:r>
              <a:rPr lang="zh-TW" altLang="en-US" sz="2800" b="1" dirty="0" smtClean="0"/>
              <a:t> 人工動靜脈廔管</a:t>
            </a:r>
            <a:r>
              <a:rPr lang="en-US" altLang="zh-TW" sz="2800" b="1" dirty="0" smtClean="0"/>
              <a:t>(AV graft) </a:t>
            </a:r>
          </a:p>
          <a:p>
            <a:pPr>
              <a:buFont typeface="Wingdings" pitchFamily="2" charset="2"/>
              <a:buChar char="l"/>
            </a:pPr>
            <a:r>
              <a:rPr lang="zh-TW" altLang="en-US" sz="2800" b="1" dirty="0" smtClean="0"/>
              <a:t> 希克曼式導管 </a:t>
            </a:r>
            <a:r>
              <a:rPr lang="en-US" altLang="zh-TW" sz="2800" b="1" dirty="0" smtClean="0"/>
              <a:t>(Hickman catheter) </a:t>
            </a:r>
          </a:p>
          <a:p>
            <a:pPr>
              <a:buFont typeface="Wingdings" pitchFamily="2" charset="2"/>
              <a:buChar char="l"/>
            </a:pPr>
            <a:r>
              <a:rPr lang="zh-TW" altLang="en-US" sz="2800" b="1" dirty="0" smtClean="0"/>
              <a:t> 雙腔導管 </a:t>
            </a:r>
            <a:r>
              <a:rPr lang="en-US" altLang="zh-TW" sz="2800" b="1" dirty="0" smtClean="0"/>
              <a:t>(Double lumen catheter) </a:t>
            </a:r>
          </a:p>
          <a:p>
            <a:pPr marL="261938" indent="-90488">
              <a:buFont typeface="Wingdings" pitchFamily="2" charset="2"/>
              <a:buChar char="ü"/>
            </a:pPr>
            <a:r>
              <a:rPr lang="zh-TW" altLang="en-US" sz="2800" b="1" dirty="0" smtClean="0"/>
              <a:t>暫時使用，非永久導管 </a:t>
            </a:r>
          </a:p>
          <a:p>
            <a:pPr marL="261938" indent="-90488">
              <a:buFont typeface="Wingdings" pitchFamily="2" charset="2"/>
              <a:buChar char="ü"/>
            </a:pPr>
            <a:r>
              <a:rPr lang="zh-TW" altLang="en-US" sz="2800" b="1" dirty="0" smtClean="0"/>
              <a:t>使用壽命短，易阻塞或感染 </a:t>
            </a:r>
          </a:p>
          <a:p>
            <a:pPr>
              <a:buFont typeface="Wingdings" pitchFamily="2" charset="2"/>
              <a:buChar char="l"/>
            </a:pPr>
            <a:r>
              <a:rPr lang="zh-TW" altLang="en-US" sz="2800" b="1" dirty="0" smtClean="0"/>
              <a:t> 腹膜透析導管 </a:t>
            </a:r>
          </a:p>
          <a:p>
            <a:endParaRPr lang="zh-TW" altLang="en-US" sz="28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/>
            </a:r>
            <a:br>
              <a:rPr lang="zh-TW" altLang="en-US" b="1" dirty="0" smtClean="0"/>
            </a:br>
            <a:r>
              <a:rPr lang="zh-TW" altLang="en-US" b="1" dirty="0" smtClean="0"/>
              <a:t>自體動靜脈廔管 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l"/>
            </a:pPr>
            <a:r>
              <a:rPr lang="zh-TW" altLang="en-US" sz="2800" b="1" dirty="0" smtClean="0"/>
              <a:t> 透過手術，將手上之動脈跟靜脈接在一起，促使靜脈擴張動脈化，術後第三天起需練習握軟球，加速廔管成熟，一般至少需四週以上方可使用。 </a:t>
            </a:r>
          </a:p>
          <a:p>
            <a:pPr>
              <a:buFont typeface="Wingdings" pitchFamily="2" charset="2"/>
              <a:buChar char="l"/>
            </a:pPr>
            <a:r>
              <a:rPr lang="zh-TW" altLang="en-US" sz="2800" b="1" dirty="0" smtClean="0"/>
              <a:t> 優點：使用年限長，且因體表外無導管，感染機會相對較低。 </a:t>
            </a:r>
          </a:p>
          <a:p>
            <a:pPr>
              <a:buFont typeface="Wingdings" pitchFamily="2" charset="2"/>
              <a:buChar char="l"/>
            </a:pPr>
            <a:r>
              <a:rPr lang="zh-TW" altLang="en-US" sz="2800" b="1" dirty="0" smtClean="0"/>
              <a:t> 缺點：無法確定手術後血管一定會成熟，有失敗的可能。</a:t>
            </a:r>
            <a:r>
              <a:rPr lang="en-US" altLang="zh-TW" sz="2800" b="1" dirty="0" smtClean="0"/>
              <a:t>(</a:t>
            </a:r>
            <a:r>
              <a:rPr lang="zh-TW" altLang="en-US" sz="2800" b="1" dirty="0" smtClean="0"/>
              <a:t>特別是品質不佳的血管或患者無法配合練習握球時</a:t>
            </a:r>
            <a:r>
              <a:rPr lang="en-US" altLang="zh-TW" sz="2800" b="1" dirty="0" smtClean="0"/>
              <a:t>) </a:t>
            </a:r>
          </a:p>
          <a:p>
            <a:endParaRPr lang="zh-TW" altLang="en-US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44013" y="4152900"/>
            <a:ext cx="170497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1211580" y="5423446"/>
            <a:ext cx="77952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TW" altLang="en-US" dirty="0" smtClean="0"/>
          </a:p>
          <a:p>
            <a:r>
              <a:rPr lang="zh-TW" altLang="en-US" dirty="0" smtClean="0"/>
              <a:t>圖片來源：</a:t>
            </a:r>
            <a:r>
              <a:rPr lang="en-US" altLang="zh-TW" i="1" dirty="0" smtClean="0"/>
              <a:t>http://www.med66.com/html/2007/3/zh69584952151413700212862.html </a:t>
            </a:r>
            <a:endParaRPr lang="zh-TW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b="1" dirty="0" smtClean="0"/>
              <a:t>人工動靜脈廔管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l"/>
            </a:pPr>
            <a:r>
              <a:rPr lang="zh-TW" altLang="en-US" sz="2800" b="1" dirty="0" smtClean="0"/>
              <a:t> 藉由手術，放入一段人工血管將動靜脈連接在一起，無需握球訓練，一般至少兩週以上方可使用。 </a:t>
            </a:r>
          </a:p>
          <a:p>
            <a:pPr>
              <a:buFont typeface="Wingdings" pitchFamily="2" charset="2"/>
              <a:buChar char="l"/>
            </a:pPr>
            <a:r>
              <a:rPr lang="zh-TW" altLang="en-US" sz="2800" b="1" dirty="0" smtClean="0"/>
              <a:t> 優點：即使是品質不佳的血管，也可以做，無需做握球訓練。 </a:t>
            </a:r>
          </a:p>
          <a:p>
            <a:pPr>
              <a:buFont typeface="Wingdings" pitchFamily="2" charset="2"/>
              <a:buChar char="l"/>
            </a:pPr>
            <a:r>
              <a:rPr lang="zh-TW" altLang="en-US" sz="2800" b="1" dirty="0" smtClean="0"/>
              <a:t> 缺點：使用年限不如自體動靜脈廔管，感染與阻塞的機會都比前者來得高。 </a:t>
            </a:r>
          </a:p>
          <a:p>
            <a:endParaRPr lang="zh-TW" altLang="en-US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06789" y="3955504"/>
            <a:ext cx="2215515" cy="2902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1470660" y="560900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zh-TW" altLang="en-US" dirty="0" smtClean="0"/>
          </a:p>
          <a:p>
            <a:r>
              <a:rPr lang="zh-TW" altLang="en-US" dirty="0" smtClean="0"/>
              <a:t>圖片來源：</a:t>
            </a:r>
            <a:r>
              <a:rPr lang="en-US" altLang="zh-TW" i="1" dirty="0" smtClean="0"/>
              <a:t>http://www.cych.org.tw/cych/vvnet/net5.html </a:t>
            </a:r>
            <a:endParaRPr lang="zh-TW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/>
            </a:r>
            <a:br>
              <a:rPr lang="zh-TW" altLang="en-US" b="1" dirty="0" smtClean="0"/>
            </a:br>
            <a:r>
              <a:rPr lang="zh-TW" altLang="en-US" b="1" dirty="0" smtClean="0"/>
              <a:t>希克曼式導管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l"/>
            </a:pPr>
            <a:r>
              <a:rPr lang="zh-TW" altLang="en-US" sz="2800" b="1" dirty="0" smtClean="0"/>
              <a:t> 透過手術，於鎖骨下靜脈放入，無需握球訓練，放完後確定位置正確即可馬上使用。 </a:t>
            </a:r>
          </a:p>
          <a:p>
            <a:pPr>
              <a:buFont typeface="Wingdings" pitchFamily="2" charset="2"/>
              <a:buChar char="l"/>
            </a:pPr>
            <a:r>
              <a:rPr lang="zh-TW" altLang="en-US" sz="2800" b="1" dirty="0" smtClean="0"/>
              <a:t> 優點：</a:t>
            </a:r>
            <a:r>
              <a:rPr lang="zh-TW" altLang="en-US" sz="2800" b="1" u="sng" dirty="0" smtClean="0"/>
              <a:t>放完之後，立即可用</a:t>
            </a:r>
            <a:r>
              <a:rPr lang="zh-TW" altLang="en-US" sz="2800" b="1" dirty="0" smtClean="0"/>
              <a:t>。 </a:t>
            </a:r>
          </a:p>
          <a:p>
            <a:pPr>
              <a:buFont typeface="Wingdings" pitchFamily="2" charset="2"/>
              <a:buChar char="l"/>
            </a:pPr>
            <a:r>
              <a:rPr lang="zh-TW" altLang="en-US" sz="2800" b="1" dirty="0" smtClean="0"/>
              <a:t> 缺點：部分導管在體外，需定期消毒，且感染與阻塞的機會都比前兩者來得高，使用年限最短。 視為過渡到自體或人工動靜脈廔管的暫時性治療。</a:t>
            </a:r>
          </a:p>
          <a:p>
            <a:endParaRPr lang="zh-TW" altLang="en-US" sz="2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2735" y="4491038"/>
            <a:ext cx="523875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1177290" y="5437555"/>
            <a:ext cx="51892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TW" altLang="en-US" dirty="0" smtClean="0"/>
          </a:p>
          <a:p>
            <a:r>
              <a:rPr lang="zh-TW" altLang="en-US" dirty="0" smtClean="0"/>
              <a:t>圖片來源：</a:t>
            </a:r>
            <a:r>
              <a:rPr lang="en-US" altLang="zh-TW" i="1" dirty="0" smtClean="0"/>
              <a:t>http://www.cych.org.tw/cych/vvnet/netcenter.html </a:t>
            </a:r>
            <a:endParaRPr lang="zh-TW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/>
            </a:r>
            <a:br>
              <a:rPr lang="zh-TW" altLang="en-US" b="1" dirty="0" smtClean="0"/>
            </a:br>
            <a:r>
              <a:rPr lang="zh-TW" altLang="en-US" b="1" dirty="0" smtClean="0"/>
              <a:t>腹膜透析導管植入</a:t>
            </a:r>
            <a:endParaRPr lang="zh-TW" altLang="en-US" b="1" dirty="0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653527" y="1846263"/>
            <a:ext cx="4066546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83722" y="1846263"/>
            <a:ext cx="4565194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回顧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txDef>
      <a:spPr/>
      <a:bodyPr>
        <a:normAutofit/>
      </a:bodyPr>
      <a:lstStyle>
        <a:defPPr>
          <a:buFont typeface="Wingdings" panose="05000000000000000000" pitchFamily="2" charset="2"/>
          <a:buChar char="ü"/>
          <a:defRPr sz="2800"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5577</TotalTime>
  <Words>335</Words>
  <Application>Microsoft Office PowerPoint</Application>
  <PresentationFormat>自訂</PresentationFormat>
  <Paragraphs>28</Paragraphs>
  <Slides>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7" baseType="lpstr">
      <vt:lpstr>回顧</vt:lpstr>
      <vt:lpstr>   透析通路之介紹 </vt:lpstr>
      <vt:lpstr> 透析通路之選擇 </vt:lpstr>
      <vt:lpstr> 自體動靜脈廔管 </vt:lpstr>
      <vt:lpstr> 人工動靜脈廔管</vt:lpstr>
      <vt:lpstr> 希克曼式導管</vt:lpstr>
      <vt:lpstr> 腹膜透析導管植入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鍾牧圻</dc:creator>
  <cp:lastModifiedBy>NS</cp:lastModifiedBy>
  <cp:revision>471</cp:revision>
  <dcterms:created xsi:type="dcterms:W3CDTF">2016-03-12T14:15:19Z</dcterms:created>
  <dcterms:modified xsi:type="dcterms:W3CDTF">2020-09-24T03:23:19Z</dcterms:modified>
</cp:coreProperties>
</file>