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4" r:id="rId1"/>
  </p:sldMasterIdLst>
  <p:notesMasterIdLst>
    <p:notesMasterId r:id="rId11"/>
  </p:notesMasterIdLst>
  <p:handoutMasterIdLst>
    <p:handoutMasterId r:id="rId12"/>
  </p:handoutMasterIdLst>
  <p:sldIdLst>
    <p:sldId id="267" r:id="rId2"/>
    <p:sldId id="276" r:id="rId3"/>
    <p:sldId id="281" r:id="rId4"/>
    <p:sldId id="277" r:id="rId5"/>
    <p:sldId id="278" r:id="rId6"/>
    <p:sldId id="279" r:id="rId7"/>
    <p:sldId id="282" r:id="rId8"/>
    <p:sldId id="283" r:id="rId9"/>
    <p:sldId id="269" r:id="rId10"/>
  </p:sldIdLst>
  <p:sldSz cx="9144000" cy="6858000" type="screen4x3"/>
  <p:notesSz cx="6858000" cy="9144000"/>
  <p:defaultTextStyle>
    <a:defPPr>
      <a:defRPr lang="zh-TW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GH00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99"/>
    <a:srgbClr val="0066FF"/>
    <a:srgbClr val="0066CC"/>
    <a:srgbClr val="003399"/>
    <a:srgbClr val="376092"/>
    <a:srgbClr val="75BFFF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45" autoAdjust="0"/>
  </p:normalViewPr>
  <p:slideViewPr>
    <p:cSldViewPr snapToGrid="0" snapToObjects="1">
      <p:cViewPr varScale="1">
        <p:scale>
          <a:sx n="106" d="100"/>
          <a:sy n="106" d="100"/>
        </p:scale>
        <p:origin x="13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208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7CB21416-D489-4FBD-9782-15F3B4FED063}" type="datetimeFigureOut">
              <a:rPr lang="zh-TW" altLang="en-US"/>
              <a:pPr>
                <a:defRPr/>
              </a:pPr>
              <a:t>48/16/23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E3351647-DFAC-4742-BA6E-B81456F5E0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100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B1ACC5A9-16A9-41B8-825C-AE084C291E6C}" type="datetimeFigureOut">
              <a:rPr lang="zh-TW" altLang="en-US"/>
              <a:pPr>
                <a:defRPr/>
              </a:pPr>
              <a:t>48/16/23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46D093E-D7EF-4C99-AB22-18DE82F86B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546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549B2D-CAF1-4D61-A818-B4095B1DFC02}" type="slidenum">
              <a:rPr lang="zh-TW" altLang="en-US" smtClean="0">
                <a:ea typeface="新細明體" charset="-120"/>
              </a:rPr>
              <a:pPr/>
              <a:t>1</a:t>
            </a:fld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0000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D8F9B5-21F8-4FA7-9D3D-E2FF2F1EDCCC}" type="slidenum">
              <a:rPr lang="zh-TW" altLang="en-US" smtClean="0">
                <a:ea typeface="新細明體" charset="-120"/>
              </a:rPr>
              <a:pPr/>
              <a:t>9</a:t>
            </a:fld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281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05398" y="2326315"/>
            <a:ext cx="5675455" cy="71978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kumimoji="1" lang="zh-TW" altLang="en-US" sz="3600" b="1" kern="1200" dirty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805398" y="3052016"/>
            <a:ext cx="5665455" cy="634130"/>
          </a:xfrm>
        </p:spPr>
        <p:txBody>
          <a:bodyPr/>
          <a:lstStyle>
            <a:lvl1pPr marL="0" indent="0" algn="l">
              <a:buNone/>
              <a:defRPr sz="2800" b="1" i="0">
                <a:solidFill>
                  <a:srgbClr val="0033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 按一下以編輯母片子標題樣式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>
          <a:xfrm>
            <a:off x="1805398" y="4855463"/>
            <a:ext cx="3793485" cy="1435799"/>
          </a:xfrm>
        </p:spPr>
        <p:txBody>
          <a:bodyPr/>
          <a:lstStyle>
            <a:lvl1pPr algn="l">
              <a:buNone/>
              <a:defRPr sz="1600" b="1">
                <a:solidFill>
                  <a:srgbClr val="33669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頁尾-感謝頁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1805398" y="2580315"/>
            <a:ext cx="5675455" cy="71978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kumimoji="1" lang="zh-TW" altLang="en-US" sz="3600" b="1" kern="1200" dirty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子標題 2"/>
          <p:cNvSpPr>
            <a:spLocks noGrp="1"/>
          </p:cNvSpPr>
          <p:nvPr>
            <p:ph type="subTitle" idx="1"/>
          </p:nvPr>
        </p:nvSpPr>
        <p:spPr>
          <a:xfrm>
            <a:off x="1805398" y="3306016"/>
            <a:ext cx="5665455" cy="63413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lang="zh-TW" altLang="en-US" sz="2800" b="1" i="0" kern="1200" dirty="0">
                <a:solidFill>
                  <a:srgbClr val="0033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 按一下以編輯母片子標題樣式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88887" y="346297"/>
            <a:ext cx="7670800" cy="663575"/>
          </a:xfrm>
        </p:spPr>
        <p:txBody>
          <a:bodyPr/>
          <a:lstStyle>
            <a:lvl1pPr algn="l">
              <a:defRPr sz="3600" b="1" i="0" kern="1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內容版面配置區 2"/>
          <p:cNvSpPr>
            <a:spLocks noGrp="1"/>
          </p:cNvSpPr>
          <p:nvPr>
            <p:ph sz="half" idx="1"/>
          </p:nvPr>
        </p:nvSpPr>
        <p:spPr>
          <a:xfrm>
            <a:off x="754063" y="1494022"/>
            <a:ext cx="7670800" cy="3994158"/>
          </a:xfrm>
        </p:spPr>
        <p:txBody>
          <a:bodyPr/>
          <a:lstStyle>
            <a:lvl1pPr>
              <a:defRPr sz="20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 b="0">
                <a:solidFill>
                  <a:srgbClr val="00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 b="0">
                <a:solidFill>
                  <a:srgbClr val="00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02450" y="63515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60820-14FE-4956-814F-A059B34E00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7967133" y="262467"/>
            <a:ext cx="829734" cy="855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4062" y="1495754"/>
            <a:ext cx="3741737" cy="4166020"/>
          </a:xfrm>
        </p:spPr>
        <p:txBody>
          <a:bodyPr/>
          <a:lstStyle>
            <a:lvl1pPr>
              <a:defRPr sz="20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 b="0">
                <a:solidFill>
                  <a:srgbClr val="00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 b="0">
                <a:solidFill>
                  <a:srgbClr val="00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95754"/>
            <a:ext cx="3776663" cy="4166020"/>
          </a:xfrm>
        </p:spPr>
        <p:txBody>
          <a:bodyPr/>
          <a:lstStyle>
            <a:lvl1pPr>
              <a:defRPr sz="20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 b="0">
                <a:solidFill>
                  <a:srgbClr val="00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 b="0">
                <a:solidFill>
                  <a:srgbClr val="00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88887" y="346297"/>
            <a:ext cx="7670800" cy="663575"/>
          </a:xfrm>
        </p:spPr>
        <p:txBody>
          <a:bodyPr/>
          <a:lstStyle>
            <a:lvl1pPr algn="l">
              <a:defRPr sz="3600" b="1" i="0" kern="1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02450" y="63515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C95F3-DC4E-4AEF-938F-8F4637015F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7967133" y="262467"/>
            <a:ext cx="829734" cy="855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4062" y="1460593"/>
            <a:ext cx="3743325" cy="639762"/>
          </a:xfrm>
        </p:spPr>
        <p:txBody>
          <a:bodyPr anchor="b"/>
          <a:lstStyle>
            <a:lvl1pPr marL="0" indent="0">
              <a:buNone/>
              <a:defRPr sz="22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54062" y="2105628"/>
            <a:ext cx="3743325" cy="3535973"/>
          </a:xfrm>
        </p:spPr>
        <p:txBody>
          <a:bodyPr/>
          <a:lstStyle>
            <a:lvl1pPr>
              <a:defRPr sz="20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 b="0">
                <a:solidFill>
                  <a:srgbClr val="00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 b="0">
                <a:solidFill>
                  <a:srgbClr val="00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460593"/>
            <a:ext cx="3779838" cy="639762"/>
          </a:xfrm>
        </p:spPr>
        <p:txBody>
          <a:bodyPr anchor="b"/>
          <a:lstStyle>
            <a:lvl1pPr marL="0" indent="0">
              <a:buNone/>
              <a:defRPr sz="22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05628"/>
            <a:ext cx="3779838" cy="3535973"/>
          </a:xfrm>
        </p:spPr>
        <p:txBody>
          <a:bodyPr/>
          <a:lstStyle>
            <a:lvl1pPr>
              <a:defRPr sz="20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 b="0">
                <a:solidFill>
                  <a:srgbClr val="00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 b="0">
                <a:solidFill>
                  <a:srgbClr val="00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88887" y="346297"/>
            <a:ext cx="7670800" cy="663575"/>
          </a:xfrm>
        </p:spPr>
        <p:txBody>
          <a:bodyPr/>
          <a:lstStyle>
            <a:lvl1pPr algn="l">
              <a:defRPr sz="3600" b="1" i="0" kern="1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02450" y="63515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F07F6-DDBE-43EC-9638-D3D0FF797C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7967133" y="262467"/>
            <a:ext cx="829734" cy="855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88887" y="346297"/>
            <a:ext cx="7670800" cy="663575"/>
          </a:xfrm>
        </p:spPr>
        <p:txBody>
          <a:bodyPr/>
          <a:lstStyle>
            <a:lvl1pPr algn="l">
              <a:defRPr sz="3600" b="1" i="0" kern="1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02450" y="63515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5C31C-5564-4A74-B435-40D83A4642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7967133" y="262467"/>
            <a:ext cx="829734" cy="855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54062" y="1452560"/>
            <a:ext cx="7670801" cy="4296030"/>
          </a:xfrm>
        </p:spPr>
        <p:txBody>
          <a:bodyPr vert="eaVert"/>
          <a:lstStyle>
            <a:lvl1pPr>
              <a:defRPr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b="0">
                <a:solidFill>
                  <a:srgbClr val="00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b="0">
                <a:solidFill>
                  <a:srgbClr val="00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88887" y="346297"/>
            <a:ext cx="7670800" cy="663575"/>
          </a:xfrm>
        </p:spPr>
        <p:txBody>
          <a:bodyPr/>
          <a:lstStyle>
            <a:lvl1pPr algn="l">
              <a:defRPr sz="3600" b="1" i="0" kern="1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02450" y="63515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29373-D548-4FEF-990F-19909A3805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967133" y="262467"/>
            <a:ext cx="829734" cy="855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485775"/>
            <a:ext cx="8229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5128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5B2B8138-016F-4E56-8410-794415B07B5C}" type="datetimeFigureOut">
              <a:rPr lang="zh-TW" altLang="en-US"/>
              <a:pPr>
                <a:defRPr/>
              </a:pPr>
              <a:t>48/16/23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BE8F90D0-7BDB-4A89-B1E2-C676B8FC60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sz="3600" b="1" kern="1200">
          <a:solidFill>
            <a:srgbClr val="376092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76092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76092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76092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76092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0066FF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0066FF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ctrTitle"/>
          </p:nvPr>
        </p:nvSpPr>
        <p:spPr>
          <a:xfrm>
            <a:off x="1239838" y="2325688"/>
            <a:ext cx="6962775" cy="852487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醫療照護相關感染</a:t>
            </a:r>
            <a:r>
              <a:rPr lang="en-US" altLang="zh-TW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(HAI)</a:t>
            </a:r>
            <a:br>
              <a:rPr lang="en-US" altLang="zh-TW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POWER BI</a:t>
            </a:r>
            <a:r>
              <a:rPr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dirty="0" err="1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操作步驟說明</a:t>
            </a:r>
            <a:endParaRPr dirty="0" smtClean="0"/>
          </a:p>
        </p:txBody>
      </p:sp>
      <p:sp>
        <p:nvSpPr>
          <p:cNvPr id="9219" name="副標題 4"/>
          <p:cNvSpPr>
            <a:spLocks noGrp="1"/>
          </p:cNvSpPr>
          <p:nvPr>
            <p:ph type="subTitle" idx="1"/>
          </p:nvPr>
        </p:nvSpPr>
        <p:spPr>
          <a:xfrm>
            <a:off x="1804988" y="3370263"/>
            <a:ext cx="5665787" cy="631825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台中榮民總醫院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感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管中心製作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88950" y="346075"/>
            <a:ext cx="7670800" cy="663575"/>
          </a:xfrm>
        </p:spPr>
        <p:txBody>
          <a:bodyPr/>
          <a:lstStyle/>
          <a:p>
            <a:pPr algn="ctr"/>
            <a:r>
              <a:rPr lang="zh-TW" altLang="en-US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注意事項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754063" y="1493838"/>
            <a:ext cx="7670800" cy="39941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首先</a:t>
            </a:r>
            <a:r>
              <a:rPr lang="en-US" altLang="zh-TW" sz="2800" smtClean="0">
                <a:latin typeface="微軟正黑體" pitchFamily="34" charset="-120"/>
                <a:ea typeface="微軟正黑體" pitchFamily="34" charset="-120"/>
              </a:rPr>
              <a:t>HAI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POWER BI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請以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Chrome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網頁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開啟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輸入各科申請的個人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POWER BI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帳號及密碼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尚未申請者，請洽</a:t>
            </a:r>
            <a:r>
              <a:rPr lang="zh-TW" altLang="en-US" sz="2800" u="sng" dirty="0" smtClean="0">
                <a:latin typeface="微軟正黑體" pitchFamily="34" charset="-120"/>
                <a:ea typeface="微軟正黑體" pitchFamily="34" charset="-120"/>
              </a:rPr>
              <a:t>資訊室簡校呈先生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、分機</a:t>
            </a:r>
            <a:r>
              <a:rPr lang="en-US" altLang="zh-TW" sz="2800" u="sng" dirty="0" smtClean="0">
                <a:latin typeface="微軟正黑體" pitchFamily="34" charset="-120"/>
                <a:ea typeface="微軟正黑體" pitchFamily="34" charset="-120"/>
              </a:rPr>
              <a:t>2152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若有問題請洽</a:t>
            </a:r>
            <a:r>
              <a:rPr lang="zh-TW" altLang="en-US" sz="2800" u="sng" dirty="0" smtClean="0">
                <a:latin typeface="微軟正黑體" pitchFamily="34" charset="-120"/>
                <a:ea typeface="微軟正黑體" pitchFamily="34" charset="-120"/>
              </a:rPr>
              <a:t>感管師黃佩萱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、分機</a:t>
            </a:r>
            <a:r>
              <a:rPr lang="en-US" altLang="zh-TW" sz="2800" u="sng" dirty="0" smtClean="0">
                <a:latin typeface="微軟正黑體" pitchFamily="34" charset="-120"/>
                <a:ea typeface="微軟正黑體" pitchFamily="34" charset="-120"/>
              </a:rPr>
              <a:t>3082</a:t>
            </a:r>
            <a:endParaRPr lang="zh-TW" altLang="en-US" sz="2800" u="sng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None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88950" y="346075"/>
            <a:ext cx="7670800" cy="663575"/>
          </a:xfrm>
        </p:spPr>
        <p:txBody>
          <a:bodyPr/>
          <a:lstStyle/>
          <a:p>
            <a:pPr algn="ctr"/>
            <a:r>
              <a:rPr lang="zh-TW" altLang="en-US" sz="3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首先  請點選</a:t>
            </a:r>
            <a:r>
              <a:rPr lang="en-US" altLang="zh-TW" sz="3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HAI POWER BI</a:t>
            </a:r>
            <a:r>
              <a:rPr lang="zh-TW" altLang="en-US" sz="3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連結網址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sz="half" idx="1"/>
          </p:nvPr>
        </p:nvSpPr>
        <p:spPr>
          <a:xfrm>
            <a:off x="488950" y="1231900"/>
            <a:ext cx="8383446" cy="50609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從中榮首頁點選「醫療團隊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感染管制中心」→「業務專區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醫療照護相關感染報表」→「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HAI POWER BI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連結路徑」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請以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Chrome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開啟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→輸入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POWER BI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帳號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密碼即可登入。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pic>
        <p:nvPicPr>
          <p:cNvPr id="9" name="圖片 8"/>
          <p:cNvPicPr/>
          <p:nvPr/>
        </p:nvPicPr>
        <p:blipFill>
          <a:blip r:embed="rId2"/>
          <a:srcRect l="14347" t="15997" r="34852" b="30674"/>
          <a:stretch>
            <a:fillRect/>
          </a:stretch>
        </p:blipFill>
        <p:spPr bwMode="auto">
          <a:xfrm>
            <a:off x="107504" y="2708920"/>
            <a:ext cx="4362995" cy="360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圖片 9"/>
          <p:cNvPicPr/>
          <p:nvPr/>
        </p:nvPicPr>
        <p:blipFill>
          <a:blip r:embed="rId3"/>
          <a:srcRect l="15516" t="16090" r="17061" b="8326"/>
          <a:stretch>
            <a:fillRect/>
          </a:stretch>
        </p:blipFill>
        <p:spPr bwMode="auto">
          <a:xfrm>
            <a:off x="4572000" y="2420888"/>
            <a:ext cx="4451395" cy="4293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5848539" y="2824681"/>
            <a:ext cx="633742" cy="280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171450" y="0"/>
            <a:ext cx="8031163" cy="1143000"/>
          </a:xfrm>
        </p:spPr>
        <p:txBody>
          <a:bodyPr/>
          <a:lstStyle/>
          <a:p>
            <a:pPr marL="1611313" indent="-1611313">
              <a:tabLst>
                <a:tab pos="180975" algn="l"/>
              </a:tabLst>
            </a:pPr>
            <a:r>
              <a:rPr lang="zh-TW" altLang="en-US" sz="3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操作介紹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3040" y="1258706"/>
            <a:ext cx="8319143" cy="502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266113" cy="1209675"/>
          </a:xfrm>
        </p:spPr>
        <p:txBody>
          <a:bodyPr/>
          <a:lstStyle/>
          <a:p>
            <a:pPr marL="1611313" indent="-1611313">
              <a:tabLst>
                <a:tab pos="1701800" algn="l"/>
              </a:tabLst>
            </a:pPr>
            <a:r>
              <a:rPr lang="zh-TW" altLang="en-US" sz="3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操作介紹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2190" y="1357720"/>
            <a:ext cx="8305663" cy="510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0" y="166007"/>
            <a:ext cx="8159750" cy="1009650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操作介紹</a:t>
            </a:r>
          </a:p>
        </p:txBody>
      </p:sp>
      <p:pic>
        <p:nvPicPr>
          <p:cNvPr id="1434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23987" b="12565"/>
          <a:stretch>
            <a:fillRect/>
          </a:stretch>
        </p:blipFill>
        <p:spPr bwMode="auto">
          <a:xfrm>
            <a:off x="254074" y="1393371"/>
            <a:ext cx="8612818" cy="437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0" y="166007"/>
            <a:ext cx="8159750" cy="1009650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32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查詢單位菌種前三</a:t>
            </a:r>
            <a:r>
              <a:rPr lang="zh-TW" altLang="en-US" sz="3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en-US" altLang="zh-TW" sz="3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  <a:endParaRPr lang="zh-TW" altLang="en-US" sz="3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654" y="1339912"/>
            <a:ext cx="8578725" cy="432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3584296" y="5227306"/>
            <a:ext cx="1567125" cy="432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206796" y="5261560"/>
            <a:ext cx="3593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2618" y="1309994"/>
            <a:ext cx="7920000" cy="46672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0" y="166007"/>
            <a:ext cx="8159750" cy="1009650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32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查詢單位菌種前三</a:t>
            </a:r>
            <a:r>
              <a:rPr lang="zh-TW" altLang="en-US" sz="3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en-US" altLang="zh-TW" sz="3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-2</a:t>
            </a:r>
            <a:endParaRPr lang="zh-TW" altLang="en-US" sz="3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00815" y="2679828"/>
            <a:ext cx="1358021" cy="534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925085" y="3241140"/>
            <a:ext cx="371192" cy="298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69666" y="2844649"/>
            <a:ext cx="13051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選擇年份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44893" y="2946904"/>
            <a:ext cx="388964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在該病房左鍵點一下，讓箭頭呈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▼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25086" y="3539905"/>
            <a:ext cx="371192" cy="470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344893" y="3641353"/>
            <a:ext cx="17668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為菌種前三名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91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ctrTitle"/>
          </p:nvPr>
        </p:nvSpPr>
        <p:spPr>
          <a:xfrm>
            <a:off x="1166950" y="2579688"/>
            <a:ext cx="7158444" cy="727075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提升醫療照護品質，</a:t>
            </a:r>
            <a:r>
              <a:rPr dirty="0" err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由你我做起</a:t>
            </a:r>
            <a:endParaRPr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63" name="副標題 2"/>
          <p:cNvSpPr>
            <a:spLocks noGrp="1"/>
          </p:cNvSpPr>
          <p:nvPr>
            <p:ph type="subTitle" idx="1"/>
          </p:nvPr>
        </p:nvSpPr>
        <p:spPr>
          <a:xfrm>
            <a:off x="1979159" y="3623469"/>
            <a:ext cx="5665787" cy="633412"/>
          </a:xfrm>
        </p:spPr>
        <p:txBody>
          <a:bodyPr/>
          <a:lstStyle/>
          <a:p>
            <a:r>
              <a:rPr lang="en-US" altLang="zh-TW" dirty="0" smtClean="0"/>
              <a:t>Thank you !</a:t>
            </a:r>
          </a:p>
          <a:p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中榮PPT-末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Times New Roman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182</Words>
  <Application>Microsoft Office PowerPoint</Application>
  <PresentationFormat>如螢幕大小 (4:3)</PresentationFormat>
  <Paragraphs>24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中榮PPT-末頁</vt:lpstr>
      <vt:lpstr>醫療照護相關感染(HAI)  POWER BI  操作步驟說明</vt:lpstr>
      <vt:lpstr>注意事項</vt:lpstr>
      <vt:lpstr>首先  請點選HAI POWER BI連結網址</vt:lpstr>
      <vt:lpstr>    操作介紹</vt:lpstr>
      <vt:lpstr>     操作介紹</vt:lpstr>
      <vt:lpstr>     操作介紹</vt:lpstr>
      <vt:lpstr>     查詢單位菌種前三名-1</vt:lpstr>
      <vt:lpstr>     查詢單位菌種前三名-2</vt:lpstr>
      <vt:lpstr>提升醫療照護品質，由你我做起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40pts</dc:title>
  <dc:creator>Apple</dc:creator>
  <cp:lastModifiedBy>Microsoft 帳戶</cp:lastModifiedBy>
  <cp:revision>103</cp:revision>
  <dcterms:created xsi:type="dcterms:W3CDTF">2016-11-03T08:16:50Z</dcterms:created>
  <dcterms:modified xsi:type="dcterms:W3CDTF">2023-11-16T01:13:19Z</dcterms:modified>
</cp:coreProperties>
</file>