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3" r:id="rId21"/>
    <p:sldId id="274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514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407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951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12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13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836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730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9150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45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01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958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C0D2-753A-E74F-AF36-8EB26ADDE5E1}" type="datetimeFigureOut">
              <a:rPr kumimoji="1" lang="zh-TW" altLang="en-US" smtClean="0"/>
              <a:t>17/3/28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C286-E60A-1048-BC7A-A3CDC9E288A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92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10682"/>
            <a:ext cx="8229600" cy="92608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ヒラギノ角ゴ ProN"/>
                <a:ea typeface="ヒラギノ角ゴ ProN"/>
                <a:cs typeface="ヒラギノ角ゴ ProN"/>
              </a:rPr>
              <a:t>腎移植準備需知</a:t>
            </a:r>
            <a:r>
              <a:rPr lang="zh-TW" altLang="en-US" b="1" dirty="0" smtClean="0">
                <a:solidFill>
                  <a:srgbClr val="FF0000"/>
                </a:solidFill>
              </a:rPr>
              <a:t>	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 descr="螢幕快照 2017-03-28 下午11.3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" y="2307034"/>
            <a:ext cx="8686800" cy="25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72" y="0"/>
            <a:ext cx="513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06" y="1070809"/>
            <a:ext cx="6896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23"/>
            <a:ext cx="9144000" cy="54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755"/>
            <a:ext cx="4880693" cy="6433641"/>
          </a:xfrm>
          <a:prstGeom prst="rect">
            <a:avLst/>
          </a:prstGeom>
        </p:spPr>
      </p:pic>
      <p:pic>
        <p:nvPicPr>
          <p:cNvPr id="3" name="圖片 2" descr="螢幕快照 2017-03-28 下午11.44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70" y="688471"/>
            <a:ext cx="4718930" cy="24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4" y="936593"/>
            <a:ext cx="7200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2" y="2189456"/>
            <a:ext cx="7023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5383" cy="6858000"/>
          </a:xfrm>
          <a:prstGeom prst="rect">
            <a:avLst/>
          </a:prstGeom>
        </p:spPr>
      </p:pic>
      <p:pic>
        <p:nvPicPr>
          <p:cNvPr id="3" name="圖片 2" descr="螢幕快照 2017-03-28 下午11.46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01" y="0"/>
            <a:ext cx="474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81644" cy="6858000"/>
          </a:xfrm>
          <a:prstGeom prst="rect">
            <a:avLst/>
          </a:prstGeom>
        </p:spPr>
      </p:pic>
      <p:pic>
        <p:nvPicPr>
          <p:cNvPr id="3" name="圖片 2" descr="螢幕快照 2017-03-28 下午11.4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39" y="1768657"/>
            <a:ext cx="4755760" cy="41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8" y="1200834"/>
            <a:ext cx="6705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17" y="0"/>
            <a:ext cx="568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7-03-28 下午11.3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37" y="0"/>
            <a:ext cx="6717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1" y="900153"/>
            <a:ext cx="6985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00" y="546020"/>
            <a:ext cx="5558631" cy="3141835"/>
          </a:xfrm>
          <a:prstGeom prst="rect">
            <a:avLst/>
          </a:prstGeom>
        </p:spPr>
      </p:pic>
      <p:pic>
        <p:nvPicPr>
          <p:cNvPr id="3" name="圖片 2" descr="螢幕快照 2017-03-28 下午11.47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00" y="3557283"/>
            <a:ext cx="5558631" cy="23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96" y="1273468"/>
            <a:ext cx="69342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72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5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2" y="675955"/>
            <a:ext cx="69088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5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97"/>
            <a:ext cx="9144000" cy="56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1" y="677073"/>
            <a:ext cx="6959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3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8" y="265545"/>
            <a:ext cx="7289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3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" y="822630"/>
            <a:ext cx="8766657" cy="51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3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4" y="0"/>
            <a:ext cx="5252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3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56" y="0"/>
            <a:ext cx="5167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7-03-28 下午11.4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5" y="1390650"/>
            <a:ext cx="7099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7-03-28 下午11.4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18" y="0"/>
            <a:ext cx="651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7-03-28 下午11.4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" y="0"/>
            <a:ext cx="4886029" cy="6324599"/>
          </a:xfrm>
          <a:prstGeom prst="rect">
            <a:avLst/>
          </a:prstGeom>
        </p:spPr>
      </p:pic>
      <p:pic>
        <p:nvPicPr>
          <p:cNvPr id="4" name="圖片 3" descr="螢幕快照 2017-03-28 下午11.42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51" y="311768"/>
            <a:ext cx="4408789" cy="46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Macintosh PowerPoint</Application>
  <PresentationFormat>如螢幕大小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腎移植準備需知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Mac</cp:lastModifiedBy>
  <cp:revision>9</cp:revision>
  <dcterms:created xsi:type="dcterms:W3CDTF">2017-03-24T08:47:10Z</dcterms:created>
  <dcterms:modified xsi:type="dcterms:W3CDTF">2017-03-28T15:52:20Z</dcterms:modified>
</cp:coreProperties>
</file>