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81" r:id="rId1"/>
    <p:sldMasterId id="2147484596" r:id="rId2"/>
    <p:sldMasterId id="2147484608" r:id="rId3"/>
    <p:sldMasterId id="2147484624" r:id="rId4"/>
    <p:sldMasterId id="2147484639" r:id="rId5"/>
    <p:sldMasterId id="2147484651" r:id="rId6"/>
    <p:sldMasterId id="2147484721" r:id="rId7"/>
    <p:sldMasterId id="2147484736" r:id="rId8"/>
    <p:sldMasterId id="2147484748" r:id="rId9"/>
    <p:sldMasterId id="2147485158" r:id="rId10"/>
  </p:sldMasterIdLst>
  <p:notesMasterIdLst>
    <p:notesMasterId r:id="rId16"/>
  </p:notesMasterIdLst>
  <p:handoutMasterIdLst>
    <p:handoutMasterId r:id="rId17"/>
  </p:handoutMasterIdLst>
  <p:sldIdLst>
    <p:sldId id="267" r:id="rId11"/>
    <p:sldId id="273" r:id="rId12"/>
    <p:sldId id="272" r:id="rId13"/>
    <p:sldId id="268" r:id="rId14"/>
    <p:sldId id="270" r:id="rId15"/>
  </p:sldIdLst>
  <p:sldSz cx="12192000" cy="6858000"/>
  <p:notesSz cx="6858000" cy="9144000"/>
  <p:defaultTextStyle>
    <a:defPPr>
      <a:defRPr lang="zh-TW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967CD"/>
    <a:srgbClr val="5B79FB"/>
    <a:srgbClr val="645DF9"/>
    <a:srgbClr val="336699"/>
    <a:srgbClr val="009999"/>
    <a:srgbClr val="0066FF"/>
    <a:srgbClr val="01A89E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45" autoAdjust="0"/>
  </p:normalViewPr>
  <p:slideViewPr>
    <p:cSldViewPr snapToGrid="0" snapToObjects="1">
      <p:cViewPr varScale="1">
        <p:scale>
          <a:sx n="87" d="100"/>
          <a:sy n="87" d="100"/>
        </p:scale>
        <p:origin x="-115" y="-2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4022" y="5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2E2E78C4-37E4-4257-97D0-99C8612086F8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C1D40BD-1542-4339-ABF6-9214C32675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57C2782-6EE6-45CA-85E0-7A01E2477DA8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C022DE-905A-473B-8E04-87BB07DF14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075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369716-EC16-4422-855A-4B2960F51217}" type="slidenum">
              <a:rPr lang="zh-TW" altLang="en-US" smtClean="0"/>
              <a:pPr/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085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043E8C-DB0C-4BAE-BD44-39B2DD588D73}" type="slidenum">
              <a:rPr lang="zh-TW" altLang="en-US" smtClean="0"/>
              <a:pPr/>
              <a:t>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095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F1D0FA-1F34-4EE8-ABB9-319E49530DDB}" type="slidenum">
              <a:rPr lang="zh-TW" altLang="en-US" smtClean="0"/>
              <a:pPr/>
              <a:t>4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89664-5BD0-4BE8-BA43-545E78E56630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74A45-1EBC-469D-BFB7-34C39372EF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C1BF-728D-4C5D-9D7D-32F5E710A244}" type="datetimeFigureOut">
              <a:rPr lang="en-US"/>
              <a:pPr>
                <a:defRPr/>
              </a:pPr>
              <a:t>3/27/2024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1C71C-C6CE-4FBC-8429-6F866BCE2F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17604" y="1196975"/>
            <a:ext cx="5230447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35616" y="1196975"/>
            <a:ext cx="52324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EB531-4E85-48FA-8FE7-57663773DB4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0F5D7-1834-48A2-9E1A-1C2B60500C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739E0-1F5E-494A-B335-095627932FC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CC19-9A60-434B-898F-9C4A7874CD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09A69-C79D-4A5A-96E3-3F8CC056E3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DD934-0CD8-46CA-8EE5-7F4B029FE4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2C624-98E8-4621-8298-2677997E8B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02973" y="44450"/>
            <a:ext cx="2665047" cy="6337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01969" y="44450"/>
            <a:ext cx="7813432" cy="6337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A1179-3E80-4F16-8228-C03CA260DA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 noChangeArrowheads="1"/>
          </p:cNvPicPr>
          <p:nvPr userDrawn="1"/>
        </p:nvPicPr>
        <p:blipFill>
          <a:blip r:embed="rId3"/>
          <a:srcRect l="11102" t="38210" r="20070" b="51299"/>
          <a:stretch>
            <a:fillRect/>
          </a:stretch>
        </p:blipFill>
        <p:spPr bwMode="auto">
          <a:xfrm>
            <a:off x="0" y="2924175"/>
            <a:ext cx="121920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12"/>
          <p:cNvSpPr>
            <a:spLocks noChangeArrowheads="1"/>
          </p:cNvSpPr>
          <p:nvPr userDrawn="1"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rgbClr val="F0F0F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kumimoji="0" lang="zh-TW" altLang="zh-TW">
              <a:solidFill>
                <a:srgbClr val="FFFFFF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147425" y="6526213"/>
            <a:ext cx="9366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132A9E2-6489-4D01-B9C2-6B3B2534C13F}" type="slidenum">
              <a:rPr lang="en-US" altLang="zh-TW" sz="1000" b="1">
                <a:latin typeface="Arial" pitchFamily="34" charset="0"/>
                <a:ea typeface="新細明體" pitchFamily="18" charset="-120"/>
                <a:cs typeface="Arial" pitchFamily="34" charset="0"/>
              </a:rPr>
              <a:pPr algn="r">
                <a:defRPr/>
              </a:pPr>
              <a:t>‹#›</a:t>
            </a:fld>
            <a:endParaRPr lang="en-US" altLang="zh-TW" sz="1000" b="1" dirty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7" name="Picture 2" descr="台中榮總標誌-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865688" y="6357938"/>
            <a:ext cx="2371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07202" y="2326326"/>
            <a:ext cx="7567273" cy="719783"/>
          </a:xfrm>
        </p:spPr>
        <p:txBody>
          <a:bodyPr/>
          <a:lstStyle>
            <a:lvl1pPr algn="l">
              <a:defRPr sz="3600" b="1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2420535" y="3052016"/>
            <a:ext cx="7553940" cy="634130"/>
          </a:xfrm>
        </p:spPr>
        <p:txBody>
          <a:bodyPr/>
          <a:lstStyle>
            <a:lvl1pPr marL="0" indent="0" algn="l">
              <a:buNone/>
              <a:defRPr sz="2800" b="1" i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微軟正黑體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尾-感謝頁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2407202" y="2580326"/>
            <a:ext cx="7567273" cy="719783"/>
          </a:xfrm>
        </p:spPr>
        <p:txBody>
          <a:bodyPr/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子標題 2"/>
          <p:cNvSpPr>
            <a:spLocks noGrp="1"/>
          </p:cNvSpPr>
          <p:nvPr>
            <p:ph type="subTitle" idx="1"/>
          </p:nvPr>
        </p:nvSpPr>
        <p:spPr>
          <a:xfrm>
            <a:off x="2420535" y="3306016"/>
            <a:ext cx="7553940" cy="634130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4" y="274639"/>
            <a:ext cx="8042031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9EE75-11E1-4D3B-89C4-EC9EE5A15C6D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4790-8C55-47AD-8401-0EEBA83E63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005420" y="456027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內容版面配置區 2"/>
          <p:cNvSpPr>
            <a:spLocks noGrp="1"/>
          </p:cNvSpPr>
          <p:nvPr>
            <p:ph sz="half" idx="1"/>
          </p:nvPr>
        </p:nvSpPr>
        <p:spPr>
          <a:xfrm>
            <a:off x="1005420" y="1494022"/>
            <a:ext cx="10227733" cy="3994158"/>
          </a:xfrm>
        </p:spPr>
        <p:txBody>
          <a:bodyPr/>
          <a:lstStyle>
            <a:lvl1pPr>
              <a:defRPr sz="2000">
                <a:latin typeface="微軟正黑體"/>
                <a:ea typeface="微軟正黑體"/>
                <a:cs typeface="微軟正黑體"/>
              </a:defRPr>
            </a:lvl1pPr>
            <a:lvl2pPr>
              <a:defRPr sz="2000">
                <a:latin typeface="微軟正黑體"/>
                <a:ea typeface="微軟正黑體"/>
                <a:cs typeface="微軟正黑體"/>
              </a:defRPr>
            </a:lvl2pPr>
            <a:lvl3pPr>
              <a:defRPr sz="2000">
                <a:latin typeface="微軟正黑體"/>
                <a:ea typeface="微軟正黑體"/>
                <a:cs typeface="微軟正黑體"/>
              </a:defRPr>
            </a:lvl3pPr>
            <a:lvl4pPr>
              <a:defRPr sz="2000">
                <a:latin typeface="微軟正黑體"/>
                <a:ea typeface="微軟正黑體"/>
                <a:cs typeface="微軟正黑體"/>
              </a:defRPr>
            </a:lvl4pPr>
            <a:lvl5pPr>
              <a:defRPr sz="2000">
                <a:latin typeface="微軟正黑體"/>
                <a:ea typeface="微軟正黑體"/>
                <a:cs typeface="微軟正黑體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40C74-B02A-4837-B34F-FFA8716DB9B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05416" y="1495754"/>
            <a:ext cx="4988983" cy="4166020"/>
          </a:xfrm>
        </p:spPr>
        <p:txBody>
          <a:bodyPr/>
          <a:lstStyle>
            <a:lvl1pPr>
              <a:defRPr sz="2000">
                <a:latin typeface="微軟正黑體"/>
                <a:ea typeface="微軟正黑體"/>
                <a:cs typeface="微軟正黑體"/>
              </a:defRPr>
            </a:lvl1pPr>
            <a:lvl2pPr>
              <a:defRPr sz="2000">
                <a:latin typeface="微軟正黑體"/>
                <a:ea typeface="微軟正黑體"/>
                <a:cs typeface="微軟正黑體"/>
              </a:defRPr>
            </a:lvl2pPr>
            <a:lvl3pPr>
              <a:defRPr sz="2000">
                <a:latin typeface="微軟正黑體"/>
                <a:ea typeface="微軟正黑體"/>
                <a:cs typeface="微軟正黑體"/>
              </a:defRPr>
            </a:lvl3pPr>
            <a:lvl4pPr>
              <a:defRPr sz="2000">
                <a:latin typeface="微軟正黑體"/>
                <a:ea typeface="微軟正黑體"/>
                <a:cs typeface="微軟正黑體"/>
              </a:defRPr>
            </a:lvl4pPr>
            <a:lvl5pPr>
              <a:defRPr sz="2000">
                <a:latin typeface="微軟正黑體"/>
                <a:ea typeface="微軟正黑體"/>
                <a:cs typeface="微軟正黑體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7" y="1495754"/>
            <a:ext cx="5035551" cy="4166020"/>
          </a:xfrm>
        </p:spPr>
        <p:txBody>
          <a:bodyPr/>
          <a:lstStyle>
            <a:lvl1pPr>
              <a:defRPr sz="2000">
                <a:latin typeface="微軟正黑體"/>
                <a:ea typeface="微軟正黑體"/>
                <a:cs typeface="微軟正黑體"/>
              </a:defRPr>
            </a:lvl1pPr>
            <a:lvl2pPr>
              <a:defRPr sz="2000">
                <a:latin typeface="微軟正黑體"/>
                <a:ea typeface="微軟正黑體"/>
                <a:cs typeface="微軟正黑體"/>
              </a:defRPr>
            </a:lvl2pPr>
            <a:lvl3pPr>
              <a:defRPr sz="2000">
                <a:latin typeface="微軟正黑體"/>
                <a:ea typeface="微軟正黑體"/>
                <a:cs typeface="微軟正黑體"/>
              </a:defRPr>
            </a:lvl3pPr>
            <a:lvl4pPr>
              <a:defRPr sz="2000">
                <a:latin typeface="微軟正黑體"/>
                <a:ea typeface="微軟正黑體"/>
                <a:cs typeface="微軟正黑體"/>
              </a:defRPr>
            </a:lvl4pPr>
            <a:lvl5pPr>
              <a:defRPr sz="2000">
                <a:latin typeface="微軟正黑體"/>
                <a:ea typeface="微軟正黑體"/>
                <a:cs typeface="微軟正黑體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005420" y="468603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8D9BD-522E-4500-8607-C8FD58F15C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05419" y="1460593"/>
            <a:ext cx="49911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05419" y="2105631"/>
            <a:ext cx="4991100" cy="3535973"/>
          </a:xfrm>
        </p:spPr>
        <p:txBody>
          <a:bodyPr/>
          <a:lstStyle>
            <a:lvl1pPr>
              <a:defRPr sz="2000">
                <a:latin typeface="微軟正黑體"/>
                <a:ea typeface="微軟正黑體"/>
                <a:cs typeface="微軟正黑體"/>
              </a:defRPr>
            </a:lvl1pPr>
            <a:lvl2pPr>
              <a:defRPr sz="2000">
                <a:latin typeface="微軟正黑體"/>
                <a:ea typeface="微軟正黑體"/>
                <a:cs typeface="微軟正黑體"/>
              </a:defRPr>
            </a:lvl2pPr>
            <a:lvl3pPr>
              <a:defRPr sz="2000">
                <a:latin typeface="微軟正黑體"/>
                <a:ea typeface="微軟正黑體"/>
                <a:cs typeface="微軟正黑體"/>
              </a:defRPr>
            </a:lvl3pPr>
            <a:lvl4pPr>
              <a:defRPr sz="2000">
                <a:latin typeface="微軟正黑體"/>
                <a:ea typeface="微軟正黑體"/>
                <a:cs typeface="微軟正黑體"/>
              </a:defRPr>
            </a:lvl4pPr>
            <a:lvl5pPr>
              <a:defRPr sz="2000">
                <a:latin typeface="微軟正黑體"/>
                <a:ea typeface="微軟正黑體"/>
                <a:cs typeface="微軟正黑體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460593"/>
            <a:ext cx="503978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05631"/>
            <a:ext cx="5039784" cy="353597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005420" y="481179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243D9-F192-4978-80A0-3D2BD8027D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05420" y="506326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A959F-59E4-4234-B049-96902324F2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直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05420" y="1452560"/>
            <a:ext cx="10227735" cy="429603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005420" y="481179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B30E3-9AAE-43FC-B2C4-4BF1BC4234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05416" y="1490836"/>
            <a:ext cx="4988983" cy="416602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7" y="1490836"/>
            <a:ext cx="5035551" cy="416602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005420" y="468603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6D3B-EF84-468A-8B6E-2C78D4DDC7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比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05419" y="1746380"/>
            <a:ext cx="49911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05419" y="2391417"/>
            <a:ext cx="4991100" cy="353597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746380"/>
            <a:ext cx="503978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391417"/>
            <a:ext cx="5039784" cy="353597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005420" y="657225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25855-B5E3-47AF-9CB5-0DBFAEF782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05420" y="657225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801E0-5DFD-41A1-8C17-8098C8222E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標題及直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05420" y="1694533"/>
            <a:ext cx="10227735" cy="429603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005420" y="657225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94F-BD3D-4F80-BAA6-3D1E412E4E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>
            <a:spLocks noGrp="1"/>
          </p:cNvSpPr>
          <p:nvPr>
            <p:ph sz="half" idx="1"/>
          </p:nvPr>
        </p:nvSpPr>
        <p:spPr>
          <a:xfrm>
            <a:off x="1005420" y="1747493"/>
            <a:ext cx="10227733" cy="3994158"/>
          </a:xfrm>
        </p:spPr>
        <p:txBody>
          <a:bodyPr/>
          <a:lstStyle>
            <a:lvl1pPr>
              <a:defRPr sz="2000">
                <a:latin typeface="微軟正黑體"/>
                <a:ea typeface="微軟正黑體"/>
                <a:cs typeface="微軟正黑體"/>
              </a:defRPr>
            </a:lvl1pPr>
            <a:lvl2pPr>
              <a:defRPr sz="2000">
                <a:latin typeface="微軟正黑體"/>
                <a:ea typeface="微軟正黑體"/>
                <a:cs typeface="微軟正黑體"/>
              </a:defRPr>
            </a:lvl2pPr>
            <a:lvl3pPr>
              <a:defRPr sz="2000">
                <a:latin typeface="微軟正黑體"/>
                <a:ea typeface="微軟正黑體"/>
                <a:cs typeface="微軟正黑體"/>
              </a:defRPr>
            </a:lvl3pPr>
            <a:lvl4pPr>
              <a:defRPr sz="2000">
                <a:latin typeface="微軟正黑體"/>
                <a:ea typeface="微軟正黑體"/>
                <a:cs typeface="微軟正黑體"/>
              </a:defRPr>
            </a:lvl4pPr>
            <a:lvl5pPr>
              <a:defRPr sz="2000">
                <a:latin typeface="微軟正黑體"/>
                <a:ea typeface="微軟正黑體"/>
                <a:cs typeface="微軟正黑體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005420" y="657225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0F408-0BB0-4742-A5FA-C3BCBACA5F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42EA4-B9C1-4C85-9266-CF646A773632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4BA9E-C8DC-4B1D-90B4-8F5B34492E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05416" y="1728230"/>
            <a:ext cx="4988983" cy="416602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7" y="1728230"/>
            <a:ext cx="5035551" cy="416602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005420" y="657225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60ED8-1188-41A1-8CCF-14FC126D2D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87313" y="69850"/>
            <a:ext cx="1201737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84138" y="1449388"/>
            <a:ext cx="12028487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84138" y="1397000"/>
            <a:ext cx="12028487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84138" y="2976563"/>
            <a:ext cx="12028487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BDB10-D769-4298-B2F5-C19C73215D07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DBCD87-E8FA-47D4-8ADA-764E3F7628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B22E-805A-46C0-A0B6-840045089F24}" type="datetimeFigureOut">
              <a:rPr lang="en-US"/>
              <a:pPr>
                <a:defRPr/>
              </a:pPr>
              <a:t>3/27/2024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D226-18E4-4756-AE1A-D1C655E45C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87084" y="69755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 flipV="1">
            <a:off x="92075" y="2376488"/>
            <a:ext cx="1201896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92075" y="2341563"/>
            <a:ext cx="1201896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0488" y="2468563"/>
            <a:ext cx="12020550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7A5EE-8CCA-435A-A10D-56C8ED6676E6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9526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C8C70-389F-43EA-A1F0-5D7C1996D7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2E16-9109-4CC1-A8F5-FBDD51026AE4}" type="datetimeFigureOut">
              <a:rPr lang="en-US"/>
              <a:pPr>
                <a:defRPr/>
              </a:pPr>
              <a:t>3/27/2024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5048F-6849-4771-85D4-E58927EFE2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101A-A532-44BC-9373-14EB49989FAA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FD554-7DBB-4125-8229-ACC59F13DF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D36FA-C538-4740-A45A-D9815460994A}" type="datetimeFigureOut">
              <a:rPr lang="en-US"/>
              <a:pPr>
                <a:defRPr/>
              </a:pPr>
              <a:t>3/27/2024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A6CFA-A4B6-493F-B503-CCC54A0387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D4145-9A45-4BBD-921C-A4E811CFBC95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AE2D-97CB-4D41-9A5D-4FCE96B96C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 useBgFill="1">
        <p:nvSpPr>
          <p:cNvPr id="6" name="圓角矩形 5"/>
          <p:cNvSpPr/>
          <p:nvPr/>
        </p:nvSpPr>
        <p:spPr>
          <a:xfrm>
            <a:off x="85725" y="69850"/>
            <a:ext cx="1201737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A4DB-43BE-43DA-9EA2-D0938B7AF57E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D2506-A42E-420D-8F7F-464D6B7E4E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90488" y="4683125"/>
            <a:ext cx="1200943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92075" y="4649788"/>
            <a:ext cx="12007850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92075" y="4773613"/>
            <a:ext cx="12007850" cy="4921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91078" y="66675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FB1A-1598-46BD-A3FF-9D51B6464893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9526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EB31-2761-40C4-A465-D313A29C77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84733" y="2027061"/>
            <a:ext cx="9031115" cy="71978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kumimoji="1" lang="zh-TW" altLang="en-US" sz="5400" b="1" kern="1200" dirty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3994927" y="2913094"/>
            <a:ext cx="7553940" cy="634130"/>
          </a:xfrm>
        </p:spPr>
        <p:txBody>
          <a:bodyPr/>
          <a:lstStyle>
            <a:lvl1pPr marL="0" indent="0" algn="r">
              <a:buNone/>
              <a:defRPr kumimoji="1" lang="zh-TW" altLang="en-US" sz="3200" b="0" kern="1200" dirty="0">
                <a:solidFill>
                  <a:srgbClr val="33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 按一下以編輯母片子標題樣式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>
          <a:xfrm>
            <a:off x="3371299" y="4963535"/>
            <a:ext cx="5057980" cy="1435799"/>
          </a:xfrm>
        </p:spPr>
        <p:txBody>
          <a:bodyPr/>
          <a:lstStyle>
            <a:lvl1pPr algn="ctr">
              <a:buNone/>
              <a:defRPr sz="1600" b="1">
                <a:solidFill>
                  <a:srgbClr val="33669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FF55-0744-41AA-902F-A2C6E9FD15DA}" type="datetimeFigureOut">
              <a:rPr lang="en-US"/>
              <a:pPr>
                <a:defRPr/>
              </a:pPr>
              <a:t>3/27/2024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7F90D-FA81-4444-9325-4B376B165E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274640"/>
            <a:ext cx="7416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83D9C-761B-41FE-A6E6-9458EA3D430E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B194-DD33-4EE9-B61A-7F8DF7E1A9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84733" y="2027061"/>
            <a:ext cx="9031115" cy="71978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kumimoji="1" lang="zh-TW" altLang="en-US" sz="5400" b="1" kern="1200" dirty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3994927" y="2913094"/>
            <a:ext cx="7553940" cy="634130"/>
          </a:xfrm>
        </p:spPr>
        <p:txBody>
          <a:bodyPr/>
          <a:lstStyle>
            <a:lvl1pPr marL="0" indent="0" algn="r">
              <a:buNone/>
              <a:defRPr kumimoji="1" lang="zh-TW" altLang="en-US" sz="3200" b="0" kern="1200" dirty="0">
                <a:solidFill>
                  <a:srgbClr val="33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 按一下以編輯母片子標題樣式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>
          <a:xfrm>
            <a:off x="3371299" y="4963535"/>
            <a:ext cx="5057980" cy="1435799"/>
          </a:xfrm>
        </p:spPr>
        <p:txBody>
          <a:bodyPr/>
          <a:lstStyle>
            <a:lvl1pPr algn="ctr">
              <a:buNone/>
              <a:defRPr sz="1600" b="1">
                <a:solidFill>
                  <a:srgbClr val="33669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頁尾-感謝頁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3395491" y="2036449"/>
            <a:ext cx="5675312" cy="720725"/>
          </a:xfrm>
          <a:ln/>
        </p:spPr>
        <p:txBody>
          <a:bodyPr/>
          <a:lstStyle>
            <a:lvl1pPr algn="ctr">
              <a:defRPr/>
            </a:lvl1pPr>
          </a:lstStyle>
          <a:p>
            <a:r>
              <a:rPr dirty="0" smtClean="0"/>
              <a:t>感謝您的聆聽！</a:t>
            </a:r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3395493" y="2954973"/>
            <a:ext cx="5665787" cy="633412"/>
          </a:xfrm>
          <a:ln/>
        </p:spPr>
        <p:txBody>
          <a:bodyPr/>
          <a:lstStyle>
            <a:lvl1pPr algn="ctr">
              <a:defRPr/>
            </a:lvl1pPr>
          </a:lstStyle>
          <a:p>
            <a:r>
              <a:rPr lang="en-US" altLang="zh-TW" dirty="0" smtClean="0"/>
              <a:t>Thank you !</a:t>
            </a:r>
          </a:p>
          <a:p>
            <a:endParaRPr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頁尾-感謝頁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3395491" y="2036449"/>
            <a:ext cx="5675312" cy="720725"/>
          </a:xfrm>
          <a:ln/>
        </p:spPr>
        <p:txBody>
          <a:bodyPr/>
          <a:lstStyle>
            <a:lvl1pPr algn="ctr">
              <a:defRPr/>
            </a:lvl1pPr>
          </a:lstStyle>
          <a:p>
            <a:r>
              <a:rPr dirty="0" smtClean="0"/>
              <a:t>感謝您的聆聽！</a:t>
            </a:r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3395493" y="2954973"/>
            <a:ext cx="5665787" cy="633412"/>
          </a:xfrm>
          <a:ln/>
        </p:spPr>
        <p:txBody>
          <a:bodyPr/>
          <a:lstStyle>
            <a:lvl1pPr algn="ctr">
              <a:defRPr/>
            </a:lvl1pPr>
          </a:lstStyle>
          <a:p>
            <a:r>
              <a:rPr lang="en-US" altLang="zh-TW" dirty="0" smtClean="0"/>
              <a:t>Thank you !</a:t>
            </a:r>
          </a:p>
          <a:p>
            <a:endParaRPr dirty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05421" y="1495754"/>
            <a:ext cx="4988983" cy="4166020"/>
          </a:xfrm>
        </p:spPr>
        <p:txBody>
          <a:bodyPr/>
          <a:lstStyle>
            <a:lvl1pPr>
              <a:defRPr sz="2000" b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>
              <a:defRPr sz="2000" b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>
              <a:defRPr sz="2000" b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>
              <a:defRPr sz="2000" b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>
              <a:defRPr sz="2000" b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5" y="1495754"/>
            <a:ext cx="5035551" cy="4166020"/>
          </a:xfrm>
        </p:spPr>
        <p:txBody>
          <a:bodyPr/>
          <a:lstStyle>
            <a:lvl1pPr>
              <a:defRPr sz="2000" b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>
              <a:defRPr sz="2000" b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>
              <a:defRPr sz="2000" b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>
              <a:defRPr sz="2000" b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>
              <a:defRPr sz="2000" b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51851" y="346300"/>
            <a:ext cx="10227733" cy="663575"/>
          </a:xfrm>
        </p:spPr>
        <p:txBody>
          <a:bodyPr/>
          <a:lstStyle>
            <a:lvl1pPr algn="l">
              <a:defRPr kumimoji="1" lang="zh-TW" altLang="en-US" sz="5400" b="1" kern="1200" dirty="0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BB53D-389C-4846-8D5A-629ED9CE7C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05419" y="1460593"/>
            <a:ext cx="4991100" cy="639762"/>
          </a:xfrm>
        </p:spPr>
        <p:txBody>
          <a:bodyPr anchor="b"/>
          <a:lstStyle>
            <a:lvl1pPr marL="0" indent="0">
              <a:buNone/>
              <a:defRPr sz="22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05419" y="2105631"/>
            <a:ext cx="4991100" cy="3535973"/>
          </a:xfrm>
        </p:spPr>
        <p:txBody>
          <a:bodyPr/>
          <a:lstStyle>
            <a:lvl1pPr>
              <a:defRPr sz="2000" b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>
              <a:defRPr sz="2000" b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>
              <a:defRPr sz="2000" b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>
              <a:defRPr sz="2000" b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>
              <a:defRPr sz="2000" b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460593"/>
            <a:ext cx="5039784" cy="639762"/>
          </a:xfrm>
        </p:spPr>
        <p:txBody>
          <a:bodyPr anchor="b"/>
          <a:lstStyle>
            <a:lvl1pPr marL="0" indent="0">
              <a:buNone/>
              <a:defRPr sz="22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05631"/>
            <a:ext cx="5039784" cy="3535973"/>
          </a:xfrm>
        </p:spPr>
        <p:txBody>
          <a:bodyPr/>
          <a:lstStyle>
            <a:lvl1pPr>
              <a:defRPr sz="2000" b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>
              <a:defRPr sz="2000" b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>
              <a:defRPr sz="2000" b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>
              <a:defRPr sz="2000" b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>
              <a:defRPr sz="2000" b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651851" y="346300"/>
            <a:ext cx="10227733" cy="663575"/>
          </a:xfrm>
        </p:spPr>
        <p:txBody>
          <a:bodyPr/>
          <a:lstStyle>
            <a:lvl1pPr algn="l">
              <a:defRPr kumimoji="1" lang="zh-TW" altLang="en-US" sz="5400" b="1" kern="1200" dirty="0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7400-C99C-483F-A340-9EA77F6FE3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51851" y="346300"/>
            <a:ext cx="10227733" cy="663575"/>
          </a:xfrm>
        </p:spPr>
        <p:txBody>
          <a:bodyPr/>
          <a:lstStyle>
            <a:lvl1pPr algn="l">
              <a:defRPr kumimoji="1" lang="zh-TW" altLang="en-US" sz="5400" b="1" kern="1200" dirty="0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98525-3A34-4018-8571-F9D4ABB5E4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05420" y="1452560"/>
            <a:ext cx="10227735" cy="4296030"/>
          </a:xfrm>
        </p:spPr>
        <p:txBody>
          <a:bodyPr vert="eaVert"/>
          <a:lstStyle>
            <a:lvl1pPr>
              <a:defRPr b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>
              <a:defRPr b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>
              <a:defRPr b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>
              <a:defRPr b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>
              <a:defRPr b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51851" y="346300"/>
            <a:ext cx="10227733" cy="663575"/>
          </a:xfrm>
        </p:spPr>
        <p:txBody>
          <a:bodyPr/>
          <a:lstStyle>
            <a:lvl1pPr algn="l">
              <a:defRPr kumimoji="1" lang="zh-TW" altLang="en-US" sz="5400" b="1" kern="1200" dirty="0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3FB70-E239-444D-B324-0B0A4DAF46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9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D6BA5-88B4-4711-B3FF-27F0AA8348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07D6-BEAF-42DD-AE89-132E0E2DB5D8}" type="datetimeFigureOut">
              <a:rPr lang="en-US"/>
              <a:pPr>
                <a:defRPr/>
              </a:pPr>
              <a:t>3/27/2024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BD829-DF93-46B0-8DB1-A83519CCE8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solidFill>
                  <a:srgbClr val="33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06657-D71E-4025-8990-53759DEB228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247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DE097-CF7F-4154-B96C-037DB2A21D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17604" y="1196975"/>
            <a:ext cx="5230447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35616" y="1196975"/>
            <a:ext cx="52324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46D17-29BC-4F82-9ADF-A3D8BB631F8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C7765-4A7E-4880-AD02-02D2306EFB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AC55A-8FC6-4A35-9AF6-1109C194CC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BB5BF-A03A-4E3B-916F-6C36E41B33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A1A1A-0D88-4DDC-8D97-32879FE740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0133-9B53-4CCF-8AD3-CA434DC1E8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CC4D0-84F9-4FD0-919D-2A195AB043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02977" y="44450"/>
            <a:ext cx="2665047" cy="6337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01969" y="44450"/>
            <a:ext cx="7813432" cy="6337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A771E-6BE7-4951-998A-9C135F97E3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247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B5F90-6BDB-4F8C-AC6F-8B1A4EFAC610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806B3-216E-45BF-9BBE-6A32998F16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84733" y="2027061"/>
            <a:ext cx="9031115" cy="71978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kumimoji="1" lang="zh-TW" altLang="en-US" sz="5400" b="1" kern="1200" dirty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3994927" y="2913094"/>
            <a:ext cx="7553940" cy="634130"/>
          </a:xfrm>
        </p:spPr>
        <p:txBody>
          <a:bodyPr/>
          <a:lstStyle>
            <a:lvl1pPr marL="0" indent="0" algn="r">
              <a:buNone/>
              <a:defRPr kumimoji="1" lang="zh-TW" altLang="en-US" sz="3200" b="0" kern="1200" dirty="0">
                <a:solidFill>
                  <a:srgbClr val="33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 按一下以編輯母片子標題樣式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>
          <a:xfrm>
            <a:off x="3371299" y="4963535"/>
            <a:ext cx="5057980" cy="1435799"/>
          </a:xfrm>
        </p:spPr>
        <p:txBody>
          <a:bodyPr/>
          <a:lstStyle>
            <a:lvl1pPr algn="ctr">
              <a:buNone/>
              <a:defRPr sz="1600" b="1">
                <a:solidFill>
                  <a:srgbClr val="33669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頁尾-感謝頁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3395491" y="2036449"/>
            <a:ext cx="5675312" cy="720725"/>
          </a:xfrm>
          <a:ln/>
        </p:spPr>
        <p:txBody>
          <a:bodyPr/>
          <a:lstStyle>
            <a:lvl1pPr algn="ctr">
              <a:defRPr/>
            </a:lvl1pPr>
          </a:lstStyle>
          <a:p>
            <a:r>
              <a:rPr dirty="0" smtClean="0"/>
              <a:t>感謝您的聆聽！</a:t>
            </a:r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3395493" y="2954973"/>
            <a:ext cx="5665787" cy="633412"/>
          </a:xfrm>
          <a:ln/>
        </p:spPr>
        <p:txBody>
          <a:bodyPr/>
          <a:lstStyle>
            <a:lvl1pPr algn="ctr">
              <a:defRPr/>
            </a:lvl1pPr>
          </a:lstStyle>
          <a:p>
            <a:r>
              <a:rPr lang="en-US" altLang="zh-TW" dirty="0" smtClean="0"/>
              <a:t>Thank you !</a:t>
            </a:r>
          </a:p>
          <a:p>
            <a:endParaRPr dirty="0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 noChangeArrowheads="1"/>
          </p:cNvPicPr>
          <p:nvPr userDrawn="1"/>
        </p:nvPicPr>
        <p:blipFill>
          <a:blip r:embed="rId3"/>
          <a:srcRect l="11102" t="38210" r="20070" b="51299"/>
          <a:stretch>
            <a:fillRect/>
          </a:stretch>
        </p:blipFill>
        <p:spPr bwMode="auto">
          <a:xfrm>
            <a:off x="0" y="2924175"/>
            <a:ext cx="121920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12"/>
          <p:cNvSpPr>
            <a:spLocks noChangeArrowheads="1"/>
          </p:cNvSpPr>
          <p:nvPr userDrawn="1"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rgbClr val="F0F0F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kumimoji="0" lang="zh-TW" altLang="zh-TW">
              <a:solidFill>
                <a:srgbClr val="FFFFFF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147425" y="6526213"/>
            <a:ext cx="9366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099C4AC-CB1D-4F31-96DA-A32A3B62767D}" type="slidenum">
              <a:rPr lang="en-US" altLang="zh-TW" sz="1000" b="1">
                <a:latin typeface="Arial" pitchFamily="34" charset="0"/>
                <a:ea typeface="新細明體" pitchFamily="18" charset="-120"/>
                <a:cs typeface="Arial" pitchFamily="34" charset="0"/>
              </a:rPr>
              <a:pPr algn="r">
                <a:defRPr/>
              </a:pPr>
              <a:t>‹#›</a:t>
            </a:fld>
            <a:endParaRPr lang="en-US" altLang="zh-TW" sz="1000" b="1" dirty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7" name="Picture 2" descr="台中榮總標誌-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865688" y="6357938"/>
            <a:ext cx="2371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07206" y="2326332"/>
            <a:ext cx="7567273" cy="719783"/>
          </a:xfrm>
        </p:spPr>
        <p:txBody>
          <a:bodyPr/>
          <a:lstStyle>
            <a:lvl1pPr algn="l">
              <a:defRPr sz="3600" b="1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2420535" y="3052016"/>
            <a:ext cx="7553940" cy="634130"/>
          </a:xfrm>
        </p:spPr>
        <p:txBody>
          <a:bodyPr/>
          <a:lstStyle>
            <a:lvl1pPr marL="0" indent="0" algn="l">
              <a:buNone/>
              <a:defRPr sz="2800" b="1" i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微軟正黑體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尾-感謝頁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2407206" y="2580332"/>
            <a:ext cx="7567273" cy="719783"/>
          </a:xfrm>
        </p:spPr>
        <p:txBody>
          <a:bodyPr/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子標題 2"/>
          <p:cNvSpPr>
            <a:spLocks noGrp="1"/>
          </p:cNvSpPr>
          <p:nvPr>
            <p:ph type="subTitle" idx="1"/>
          </p:nvPr>
        </p:nvSpPr>
        <p:spPr>
          <a:xfrm>
            <a:off x="2420535" y="3306016"/>
            <a:ext cx="7553940" cy="634130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005420" y="456027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內容版面配置區 2"/>
          <p:cNvSpPr>
            <a:spLocks noGrp="1"/>
          </p:cNvSpPr>
          <p:nvPr>
            <p:ph sz="half" idx="1"/>
          </p:nvPr>
        </p:nvSpPr>
        <p:spPr>
          <a:xfrm>
            <a:off x="1005420" y="1494022"/>
            <a:ext cx="10227733" cy="3994158"/>
          </a:xfrm>
        </p:spPr>
        <p:txBody>
          <a:bodyPr/>
          <a:lstStyle>
            <a:lvl1pPr>
              <a:defRPr sz="2000">
                <a:latin typeface="微軟正黑體"/>
                <a:ea typeface="微軟正黑體"/>
                <a:cs typeface="微軟正黑體"/>
              </a:defRPr>
            </a:lvl1pPr>
            <a:lvl2pPr>
              <a:defRPr sz="2000">
                <a:latin typeface="微軟正黑體"/>
                <a:ea typeface="微軟正黑體"/>
                <a:cs typeface="微軟正黑體"/>
              </a:defRPr>
            </a:lvl2pPr>
            <a:lvl3pPr>
              <a:defRPr sz="2000">
                <a:latin typeface="微軟正黑體"/>
                <a:ea typeface="微軟正黑體"/>
                <a:cs typeface="微軟正黑體"/>
              </a:defRPr>
            </a:lvl3pPr>
            <a:lvl4pPr>
              <a:defRPr sz="2000">
                <a:latin typeface="微軟正黑體"/>
                <a:ea typeface="微軟正黑體"/>
                <a:cs typeface="微軟正黑體"/>
              </a:defRPr>
            </a:lvl4pPr>
            <a:lvl5pPr>
              <a:defRPr sz="2000">
                <a:latin typeface="微軟正黑體"/>
                <a:ea typeface="微軟正黑體"/>
                <a:cs typeface="微軟正黑體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94CA1-ECC8-4550-86ED-38F5F39F439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05416" y="1495754"/>
            <a:ext cx="4988983" cy="4166020"/>
          </a:xfrm>
        </p:spPr>
        <p:txBody>
          <a:bodyPr/>
          <a:lstStyle>
            <a:lvl1pPr>
              <a:defRPr sz="2000">
                <a:latin typeface="微軟正黑體"/>
                <a:ea typeface="微軟正黑體"/>
                <a:cs typeface="微軟正黑體"/>
              </a:defRPr>
            </a:lvl1pPr>
            <a:lvl2pPr>
              <a:defRPr sz="2000">
                <a:latin typeface="微軟正黑體"/>
                <a:ea typeface="微軟正黑體"/>
                <a:cs typeface="微軟正黑體"/>
              </a:defRPr>
            </a:lvl2pPr>
            <a:lvl3pPr>
              <a:defRPr sz="2000">
                <a:latin typeface="微軟正黑體"/>
                <a:ea typeface="微軟正黑體"/>
                <a:cs typeface="微軟正黑體"/>
              </a:defRPr>
            </a:lvl3pPr>
            <a:lvl4pPr>
              <a:defRPr sz="2000">
                <a:latin typeface="微軟正黑體"/>
                <a:ea typeface="微軟正黑體"/>
                <a:cs typeface="微軟正黑體"/>
              </a:defRPr>
            </a:lvl4pPr>
            <a:lvl5pPr>
              <a:defRPr sz="2000">
                <a:latin typeface="微軟正黑體"/>
                <a:ea typeface="微軟正黑體"/>
                <a:cs typeface="微軟正黑體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11" y="1495754"/>
            <a:ext cx="5035551" cy="4166020"/>
          </a:xfrm>
        </p:spPr>
        <p:txBody>
          <a:bodyPr/>
          <a:lstStyle>
            <a:lvl1pPr>
              <a:defRPr sz="2000">
                <a:latin typeface="微軟正黑體"/>
                <a:ea typeface="微軟正黑體"/>
                <a:cs typeface="微軟正黑體"/>
              </a:defRPr>
            </a:lvl1pPr>
            <a:lvl2pPr>
              <a:defRPr sz="2000">
                <a:latin typeface="微軟正黑體"/>
                <a:ea typeface="微軟正黑體"/>
                <a:cs typeface="微軟正黑體"/>
              </a:defRPr>
            </a:lvl2pPr>
            <a:lvl3pPr>
              <a:defRPr sz="2000">
                <a:latin typeface="微軟正黑體"/>
                <a:ea typeface="微軟正黑體"/>
                <a:cs typeface="微軟正黑體"/>
              </a:defRPr>
            </a:lvl3pPr>
            <a:lvl4pPr>
              <a:defRPr sz="2000">
                <a:latin typeface="微軟正黑體"/>
                <a:ea typeface="微軟正黑體"/>
                <a:cs typeface="微軟正黑體"/>
              </a:defRPr>
            </a:lvl4pPr>
            <a:lvl5pPr>
              <a:defRPr sz="2000">
                <a:latin typeface="微軟正黑體"/>
                <a:ea typeface="微軟正黑體"/>
                <a:cs typeface="微軟正黑體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005420" y="468603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66918-226D-4F11-A4ED-B9CF2AB80D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05419" y="1460593"/>
            <a:ext cx="49911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05419" y="2105631"/>
            <a:ext cx="4991100" cy="3535973"/>
          </a:xfrm>
        </p:spPr>
        <p:txBody>
          <a:bodyPr/>
          <a:lstStyle>
            <a:lvl1pPr>
              <a:defRPr sz="2000">
                <a:latin typeface="微軟正黑體"/>
                <a:ea typeface="微軟正黑體"/>
                <a:cs typeface="微軟正黑體"/>
              </a:defRPr>
            </a:lvl1pPr>
            <a:lvl2pPr>
              <a:defRPr sz="2000">
                <a:latin typeface="微軟正黑體"/>
                <a:ea typeface="微軟正黑體"/>
                <a:cs typeface="微軟正黑體"/>
              </a:defRPr>
            </a:lvl2pPr>
            <a:lvl3pPr>
              <a:defRPr sz="2000">
                <a:latin typeface="微軟正黑體"/>
                <a:ea typeface="微軟正黑體"/>
                <a:cs typeface="微軟正黑體"/>
              </a:defRPr>
            </a:lvl3pPr>
            <a:lvl4pPr>
              <a:defRPr sz="2000">
                <a:latin typeface="微軟正黑體"/>
                <a:ea typeface="微軟正黑體"/>
                <a:cs typeface="微軟正黑體"/>
              </a:defRPr>
            </a:lvl4pPr>
            <a:lvl5pPr>
              <a:defRPr sz="2000">
                <a:latin typeface="微軟正黑體"/>
                <a:ea typeface="微軟正黑體"/>
                <a:cs typeface="微軟正黑體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460593"/>
            <a:ext cx="503978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05631"/>
            <a:ext cx="5039784" cy="353597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005420" y="481179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DD28C-D2C3-43D7-A3F0-19B282886C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05420" y="506326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0290B-FA2E-4A61-943F-4C6F751D71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直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05420" y="1452560"/>
            <a:ext cx="10227735" cy="429603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005420" y="481179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649D-421D-485C-A17C-98F838F62F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05416" y="1490836"/>
            <a:ext cx="4988983" cy="416602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11" y="1490836"/>
            <a:ext cx="5035551" cy="416602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005420" y="468603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4AE14-29DC-4EAF-A0EA-DA96AB8416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926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89784" y="1600204"/>
            <a:ext cx="53926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76D9-882D-4E17-B921-9EADFEFA8C97}" type="datetimeFigureOut">
              <a:rPr lang="en-US"/>
              <a:pPr>
                <a:defRPr/>
              </a:pPr>
              <a:t>3/27/2024</a:t>
            </a:fld>
            <a:endParaRPr 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2D144-3756-400E-AA1D-3CCC5AFEF5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比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05419" y="1746380"/>
            <a:ext cx="49911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05419" y="2391417"/>
            <a:ext cx="4991100" cy="353597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746380"/>
            <a:ext cx="503978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391417"/>
            <a:ext cx="5039784" cy="353597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005420" y="657225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16226-A283-4E31-A9C3-8C1516F784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05420" y="657225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C0688-7A8A-4718-A804-CD2EC17602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標題及直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05420" y="1694533"/>
            <a:ext cx="10227735" cy="429603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005420" y="657225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5A771-D184-4ED2-860F-C139C8B867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>
            <a:spLocks noGrp="1"/>
          </p:cNvSpPr>
          <p:nvPr>
            <p:ph sz="half" idx="1"/>
          </p:nvPr>
        </p:nvSpPr>
        <p:spPr>
          <a:xfrm>
            <a:off x="1005420" y="1747493"/>
            <a:ext cx="10227733" cy="3994158"/>
          </a:xfrm>
        </p:spPr>
        <p:txBody>
          <a:bodyPr/>
          <a:lstStyle>
            <a:lvl1pPr>
              <a:defRPr sz="2000">
                <a:latin typeface="微軟正黑體"/>
                <a:ea typeface="微軟正黑體"/>
                <a:cs typeface="微軟正黑體"/>
              </a:defRPr>
            </a:lvl1pPr>
            <a:lvl2pPr>
              <a:defRPr sz="2000">
                <a:latin typeface="微軟正黑體"/>
                <a:ea typeface="微軟正黑體"/>
                <a:cs typeface="微軟正黑體"/>
              </a:defRPr>
            </a:lvl2pPr>
            <a:lvl3pPr>
              <a:defRPr sz="2000">
                <a:latin typeface="微軟正黑體"/>
                <a:ea typeface="微軟正黑體"/>
                <a:cs typeface="微軟正黑體"/>
              </a:defRPr>
            </a:lvl3pPr>
            <a:lvl4pPr>
              <a:defRPr sz="2000">
                <a:latin typeface="微軟正黑體"/>
                <a:ea typeface="微軟正黑體"/>
                <a:cs typeface="微軟正黑體"/>
              </a:defRPr>
            </a:lvl4pPr>
            <a:lvl5pPr>
              <a:defRPr sz="2000">
                <a:latin typeface="微軟正黑體"/>
                <a:ea typeface="微軟正黑體"/>
                <a:cs typeface="微軟正黑體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005420" y="657225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EF646-DB9C-488E-B684-072B23A6B8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05416" y="1728230"/>
            <a:ext cx="4988983" cy="416602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11" y="1728230"/>
            <a:ext cx="5035551" cy="416602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005420" y="657225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2B8C3-1B82-4826-ABA0-E91A1051A50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BAB37-A5E5-4BC6-8527-4B1ABC7ADF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19F0-DF1C-4AEF-A185-310E1F3080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247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F493-92B1-4334-A03F-972EA06392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926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89784" y="1600204"/>
            <a:ext cx="53926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118C7-122F-429D-9AFE-A6DC2D75BA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B9A77-ABC8-4AC7-868A-CB424210045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5AAD2-D005-4789-B26D-EB125F7CA887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7F11-5BBB-4D47-9845-27913880A28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0518-8B49-4CC0-A4B8-3E0F2900FF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1AF1-C4AC-433A-8DD0-72471AB42BD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7ADD-FC86-4F6A-A4D4-228B48BB490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02A87-173F-43D6-90E8-C326706F99B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989A9-9C58-43FE-8DB6-1EF886F750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4" y="274639"/>
            <a:ext cx="8042031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E29D-F98C-4F0D-922A-E49CB067721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FB355-B7D4-4695-837D-679AEF1EFF4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84733" y="2027061"/>
            <a:ext cx="9031115" cy="71978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kumimoji="1" lang="zh-TW" altLang="en-US" sz="5400" b="1" kern="1200" dirty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3994927" y="2913094"/>
            <a:ext cx="7553940" cy="634130"/>
          </a:xfrm>
        </p:spPr>
        <p:txBody>
          <a:bodyPr/>
          <a:lstStyle>
            <a:lvl1pPr marL="0" indent="0" algn="r">
              <a:buNone/>
              <a:defRPr kumimoji="1" lang="zh-TW" altLang="en-US" sz="3200" b="0" kern="1200" dirty="0">
                <a:solidFill>
                  <a:srgbClr val="33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 按一下以編輯母片子標題樣式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>
          <a:xfrm>
            <a:off x="3371299" y="4963535"/>
            <a:ext cx="5057980" cy="1435799"/>
          </a:xfrm>
        </p:spPr>
        <p:txBody>
          <a:bodyPr/>
          <a:lstStyle>
            <a:lvl1pPr algn="ctr">
              <a:buNone/>
              <a:defRPr sz="1600" b="1">
                <a:solidFill>
                  <a:srgbClr val="33669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頁尾-感謝頁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3395491" y="2036449"/>
            <a:ext cx="5675312" cy="720725"/>
          </a:xfrm>
          <a:ln/>
        </p:spPr>
        <p:txBody>
          <a:bodyPr/>
          <a:lstStyle>
            <a:lvl1pPr algn="ctr">
              <a:defRPr/>
            </a:lvl1pPr>
          </a:lstStyle>
          <a:p>
            <a:r>
              <a:rPr dirty="0" smtClean="0"/>
              <a:t>感謝您的聆聽！</a:t>
            </a:r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3395493" y="2954973"/>
            <a:ext cx="5665787" cy="633412"/>
          </a:xfrm>
          <a:ln/>
        </p:spPr>
        <p:txBody>
          <a:bodyPr/>
          <a:lstStyle>
            <a:lvl1pPr algn="ctr">
              <a:defRPr/>
            </a:lvl1pPr>
          </a:lstStyle>
          <a:p>
            <a:r>
              <a:rPr lang="en-US" altLang="zh-TW" dirty="0" smtClean="0"/>
              <a:t>Thank you !</a:t>
            </a:r>
          </a:p>
          <a:p>
            <a:endParaRPr dirty="0" smtClean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6B9AF-CBE4-4EF3-A7CF-2FEC931001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EEED-EE70-4A1D-B863-240C8F4A9D09}" type="datetimeFigureOut">
              <a:rPr lang="en-US"/>
              <a:pPr>
                <a:defRPr/>
              </a:pPr>
              <a:t>3/27/2024</a:t>
            </a:fld>
            <a:endParaRPr 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3BFBE-6D97-4F63-BE42-82A631CE2C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solidFill>
                  <a:srgbClr val="33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02AAF-D423-4C5F-B251-D05D55B82A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247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33BA2-99D6-4BDB-BA26-4DDBEADE471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17604" y="1196975"/>
            <a:ext cx="5230447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35616" y="1196975"/>
            <a:ext cx="52324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B4054-6F1D-4E7A-858F-641A5FD87D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701A9-E815-47BD-83B1-BD9D5492727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D6832-3FC2-4283-8201-37FA4002BF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AD5BC-EB79-4D21-9159-10208931A5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6DD07-FE79-4AFE-A059-E86CEA3EC4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22B91-A755-4F45-A111-5E41877F6D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9D201-F8DC-4B54-A5E8-FFAD9C5A1B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02975" y="44450"/>
            <a:ext cx="2665047" cy="6337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01969" y="44450"/>
            <a:ext cx="7813432" cy="6337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65EEA-272E-4739-AB34-39EDEB4342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A02F-59D7-47D5-838B-0882F73311B1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3009-DD0B-45AC-A76F-A98F5CB8E7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 noChangeArrowheads="1"/>
          </p:cNvPicPr>
          <p:nvPr userDrawn="1"/>
        </p:nvPicPr>
        <p:blipFill>
          <a:blip r:embed="rId3"/>
          <a:srcRect l="11102" t="38210" r="20070" b="51299"/>
          <a:stretch>
            <a:fillRect/>
          </a:stretch>
        </p:blipFill>
        <p:spPr bwMode="auto">
          <a:xfrm>
            <a:off x="0" y="2924175"/>
            <a:ext cx="121920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12"/>
          <p:cNvSpPr>
            <a:spLocks noChangeArrowheads="1"/>
          </p:cNvSpPr>
          <p:nvPr userDrawn="1"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rgbClr val="F0F0F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kumimoji="0" lang="zh-TW" altLang="zh-TW">
              <a:solidFill>
                <a:srgbClr val="FFFFFF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147425" y="6526213"/>
            <a:ext cx="9366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5DA10B8-D001-4EA4-AEC0-7E05B63C6CBD}" type="slidenum">
              <a:rPr lang="en-US" altLang="zh-TW" sz="1000" b="1">
                <a:latin typeface="Arial" pitchFamily="34" charset="0"/>
                <a:ea typeface="新細明體" pitchFamily="18" charset="-120"/>
                <a:cs typeface="Arial" pitchFamily="34" charset="0"/>
              </a:rPr>
              <a:pPr algn="r">
                <a:defRPr/>
              </a:pPr>
              <a:t>‹#›</a:t>
            </a:fld>
            <a:endParaRPr lang="en-US" altLang="zh-TW" sz="1000" b="1" dirty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7" name="Picture 2" descr="台中榮總標誌-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865688" y="6357938"/>
            <a:ext cx="2371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07205" y="2326330"/>
            <a:ext cx="7567273" cy="719783"/>
          </a:xfrm>
        </p:spPr>
        <p:txBody>
          <a:bodyPr/>
          <a:lstStyle>
            <a:lvl1pPr algn="l">
              <a:defRPr sz="3600" b="1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2420535" y="3052016"/>
            <a:ext cx="7553940" cy="634130"/>
          </a:xfrm>
        </p:spPr>
        <p:txBody>
          <a:bodyPr/>
          <a:lstStyle>
            <a:lvl1pPr marL="0" indent="0" algn="l">
              <a:buNone/>
              <a:defRPr sz="2800" b="1" i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微軟正黑體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尾-感謝頁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2407205" y="2580330"/>
            <a:ext cx="7567273" cy="719783"/>
          </a:xfrm>
        </p:spPr>
        <p:txBody>
          <a:bodyPr/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子標題 2"/>
          <p:cNvSpPr>
            <a:spLocks noGrp="1"/>
          </p:cNvSpPr>
          <p:nvPr>
            <p:ph type="subTitle" idx="1"/>
          </p:nvPr>
        </p:nvSpPr>
        <p:spPr>
          <a:xfrm>
            <a:off x="2420535" y="3306016"/>
            <a:ext cx="7553940" cy="634130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005420" y="456027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內容版面配置區 2"/>
          <p:cNvSpPr>
            <a:spLocks noGrp="1"/>
          </p:cNvSpPr>
          <p:nvPr>
            <p:ph sz="half" idx="1"/>
          </p:nvPr>
        </p:nvSpPr>
        <p:spPr>
          <a:xfrm>
            <a:off x="1005420" y="1494022"/>
            <a:ext cx="10227733" cy="3994158"/>
          </a:xfrm>
        </p:spPr>
        <p:txBody>
          <a:bodyPr/>
          <a:lstStyle>
            <a:lvl1pPr>
              <a:defRPr sz="2000">
                <a:latin typeface="微軟正黑體"/>
                <a:ea typeface="微軟正黑體"/>
                <a:cs typeface="微軟正黑體"/>
              </a:defRPr>
            </a:lvl1pPr>
            <a:lvl2pPr>
              <a:defRPr sz="2000">
                <a:latin typeface="微軟正黑體"/>
                <a:ea typeface="微軟正黑體"/>
                <a:cs typeface="微軟正黑體"/>
              </a:defRPr>
            </a:lvl2pPr>
            <a:lvl3pPr>
              <a:defRPr sz="2000">
                <a:latin typeface="微軟正黑體"/>
                <a:ea typeface="微軟正黑體"/>
                <a:cs typeface="微軟正黑體"/>
              </a:defRPr>
            </a:lvl3pPr>
            <a:lvl4pPr>
              <a:defRPr sz="2000">
                <a:latin typeface="微軟正黑體"/>
                <a:ea typeface="微軟正黑體"/>
                <a:cs typeface="微軟正黑體"/>
              </a:defRPr>
            </a:lvl4pPr>
            <a:lvl5pPr>
              <a:defRPr sz="2000">
                <a:latin typeface="微軟正黑體"/>
                <a:ea typeface="微軟正黑體"/>
                <a:cs typeface="微軟正黑體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0A4DB-2F97-4482-AB60-168065527DD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05416" y="1495754"/>
            <a:ext cx="4988983" cy="4166020"/>
          </a:xfrm>
        </p:spPr>
        <p:txBody>
          <a:bodyPr/>
          <a:lstStyle>
            <a:lvl1pPr>
              <a:defRPr sz="2000">
                <a:latin typeface="微軟正黑體"/>
                <a:ea typeface="微軟正黑體"/>
                <a:cs typeface="微軟正黑體"/>
              </a:defRPr>
            </a:lvl1pPr>
            <a:lvl2pPr>
              <a:defRPr sz="2000">
                <a:latin typeface="微軟正黑體"/>
                <a:ea typeface="微軟正黑體"/>
                <a:cs typeface="微軟正黑體"/>
              </a:defRPr>
            </a:lvl2pPr>
            <a:lvl3pPr>
              <a:defRPr sz="2000">
                <a:latin typeface="微軟正黑體"/>
                <a:ea typeface="微軟正黑體"/>
                <a:cs typeface="微軟正黑體"/>
              </a:defRPr>
            </a:lvl3pPr>
            <a:lvl4pPr>
              <a:defRPr sz="2000">
                <a:latin typeface="微軟正黑體"/>
                <a:ea typeface="微軟正黑體"/>
                <a:cs typeface="微軟正黑體"/>
              </a:defRPr>
            </a:lvl4pPr>
            <a:lvl5pPr>
              <a:defRPr sz="2000">
                <a:latin typeface="微軟正黑體"/>
                <a:ea typeface="微軟正黑體"/>
                <a:cs typeface="微軟正黑體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10" y="1495754"/>
            <a:ext cx="5035551" cy="4166020"/>
          </a:xfrm>
        </p:spPr>
        <p:txBody>
          <a:bodyPr/>
          <a:lstStyle>
            <a:lvl1pPr>
              <a:defRPr sz="2000">
                <a:latin typeface="微軟正黑體"/>
                <a:ea typeface="微軟正黑體"/>
                <a:cs typeface="微軟正黑體"/>
              </a:defRPr>
            </a:lvl1pPr>
            <a:lvl2pPr>
              <a:defRPr sz="2000">
                <a:latin typeface="微軟正黑體"/>
                <a:ea typeface="微軟正黑體"/>
                <a:cs typeface="微軟正黑體"/>
              </a:defRPr>
            </a:lvl2pPr>
            <a:lvl3pPr>
              <a:defRPr sz="2000">
                <a:latin typeface="微軟正黑體"/>
                <a:ea typeface="微軟正黑體"/>
                <a:cs typeface="微軟正黑體"/>
              </a:defRPr>
            </a:lvl3pPr>
            <a:lvl4pPr>
              <a:defRPr sz="2000">
                <a:latin typeface="微軟正黑體"/>
                <a:ea typeface="微軟正黑體"/>
                <a:cs typeface="微軟正黑體"/>
              </a:defRPr>
            </a:lvl4pPr>
            <a:lvl5pPr>
              <a:defRPr sz="2000">
                <a:latin typeface="微軟正黑體"/>
                <a:ea typeface="微軟正黑體"/>
                <a:cs typeface="微軟正黑體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005420" y="468603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42272-7289-496F-8A50-239BA323A20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05419" y="1460593"/>
            <a:ext cx="49911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05419" y="2105631"/>
            <a:ext cx="4991100" cy="3535973"/>
          </a:xfrm>
        </p:spPr>
        <p:txBody>
          <a:bodyPr/>
          <a:lstStyle>
            <a:lvl1pPr>
              <a:defRPr sz="2000">
                <a:latin typeface="微軟正黑體"/>
                <a:ea typeface="微軟正黑體"/>
                <a:cs typeface="微軟正黑體"/>
              </a:defRPr>
            </a:lvl1pPr>
            <a:lvl2pPr>
              <a:defRPr sz="2000">
                <a:latin typeface="微軟正黑體"/>
                <a:ea typeface="微軟正黑體"/>
                <a:cs typeface="微軟正黑體"/>
              </a:defRPr>
            </a:lvl2pPr>
            <a:lvl3pPr>
              <a:defRPr sz="2000">
                <a:latin typeface="微軟正黑體"/>
                <a:ea typeface="微軟正黑體"/>
                <a:cs typeface="微軟正黑體"/>
              </a:defRPr>
            </a:lvl3pPr>
            <a:lvl4pPr>
              <a:defRPr sz="2000">
                <a:latin typeface="微軟正黑體"/>
                <a:ea typeface="微軟正黑體"/>
                <a:cs typeface="微軟正黑體"/>
              </a:defRPr>
            </a:lvl4pPr>
            <a:lvl5pPr>
              <a:defRPr sz="2000">
                <a:latin typeface="微軟正黑體"/>
                <a:ea typeface="微軟正黑體"/>
                <a:cs typeface="微軟正黑體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460593"/>
            <a:ext cx="503978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05631"/>
            <a:ext cx="5039784" cy="353597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005420" y="481179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CE7EA-A51E-4603-9B12-295988145E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05420" y="506326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999A0-6EEB-42F1-8E3D-3813D10C1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直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05420" y="1452560"/>
            <a:ext cx="10227735" cy="429603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005420" y="481179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2BE9-1465-4630-AA04-5F7C084104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05416" y="1490836"/>
            <a:ext cx="4988983" cy="416602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10" y="1490836"/>
            <a:ext cx="5035551" cy="416602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005420" y="468603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832F-AF15-4C12-9D1E-C3224C932F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比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05419" y="1746380"/>
            <a:ext cx="49911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05419" y="2391417"/>
            <a:ext cx="4991100" cy="353597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746380"/>
            <a:ext cx="503978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391417"/>
            <a:ext cx="5039784" cy="353597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005420" y="657225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44CD9-17B7-427F-B905-0B0622D45A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05420" y="657225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110C7-E360-429B-9359-C5FB8293F2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932C-CE29-4918-A7FE-70A81ECFD423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8032-0617-40F2-828D-37C378B394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標題及直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05420" y="1694533"/>
            <a:ext cx="10227735" cy="429603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005420" y="657225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6C1AE-2621-4228-8D18-824E52F1E0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>
            <a:spLocks noGrp="1"/>
          </p:cNvSpPr>
          <p:nvPr>
            <p:ph sz="half" idx="1"/>
          </p:nvPr>
        </p:nvSpPr>
        <p:spPr>
          <a:xfrm>
            <a:off x="1005420" y="1747493"/>
            <a:ext cx="10227733" cy="3994158"/>
          </a:xfrm>
        </p:spPr>
        <p:txBody>
          <a:bodyPr/>
          <a:lstStyle>
            <a:lvl1pPr>
              <a:defRPr sz="2000">
                <a:latin typeface="微軟正黑體"/>
                <a:ea typeface="微軟正黑體"/>
                <a:cs typeface="微軟正黑體"/>
              </a:defRPr>
            </a:lvl1pPr>
            <a:lvl2pPr>
              <a:defRPr sz="2000">
                <a:latin typeface="微軟正黑體"/>
                <a:ea typeface="微軟正黑體"/>
                <a:cs typeface="微軟正黑體"/>
              </a:defRPr>
            </a:lvl2pPr>
            <a:lvl3pPr>
              <a:defRPr sz="2000">
                <a:latin typeface="微軟正黑體"/>
                <a:ea typeface="微軟正黑體"/>
                <a:cs typeface="微軟正黑體"/>
              </a:defRPr>
            </a:lvl3pPr>
            <a:lvl4pPr>
              <a:defRPr sz="2000">
                <a:latin typeface="微軟正黑體"/>
                <a:ea typeface="微軟正黑體"/>
                <a:cs typeface="微軟正黑體"/>
              </a:defRPr>
            </a:lvl4pPr>
            <a:lvl5pPr>
              <a:defRPr sz="2000">
                <a:latin typeface="微軟正黑體"/>
                <a:ea typeface="微軟正黑體"/>
                <a:cs typeface="微軟正黑體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005420" y="657225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DBA27-026A-4749-A54A-F32E43EF33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05416" y="1728230"/>
            <a:ext cx="4988983" cy="416602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10" y="1728230"/>
            <a:ext cx="5035551" cy="416602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005420" y="657225"/>
            <a:ext cx="10227733" cy="663575"/>
          </a:xfrm>
        </p:spPr>
        <p:txBody>
          <a:bodyPr/>
          <a:lstStyle>
            <a:lvl1pPr algn="l">
              <a:defRPr sz="3600" b="1" i="0" kern="1200"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02738" y="6351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E716C-BD04-4A65-86BE-4143F1A751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CA91F-7536-4DB8-B43F-2CD8C40FD8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69519-7B5B-4E78-AB6F-18D5BDD7FF7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247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6841E-3434-4DF7-9718-80995E3A8E6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926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89784" y="1600204"/>
            <a:ext cx="53926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BDA2D-7DF7-4431-B8D5-0D2B245136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BC432-53B5-4B47-8879-6F5532E5A0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48201-3F87-43FA-A8CB-B3836F49F2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AAF8-81A0-4C37-BEC4-9EF0FB7004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89D1-ACD8-4FB0-8422-299AB89579D3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18BA9-0D09-4AA9-BAA1-C54CEF9E98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78BA-2531-43D8-8F9E-A069AC9060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DB30-ECE5-4D39-B074-637ECC7AB60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58C5E-9302-4512-98BB-9D34AF7408C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42031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2016/06/13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7539-D266-4D7A-A15D-6ABE09445F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29D3-7FD8-4DAC-8D2E-CEF096A33FC3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623C-7DD0-4681-BFC8-27F4C3A3CC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84733" y="2027061"/>
            <a:ext cx="9031115" cy="71978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kumimoji="1" lang="zh-TW" altLang="en-US" sz="5400" b="1" kern="1200" dirty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3994927" y="2913094"/>
            <a:ext cx="7553940" cy="634130"/>
          </a:xfrm>
        </p:spPr>
        <p:txBody>
          <a:bodyPr/>
          <a:lstStyle>
            <a:lvl1pPr marL="0" indent="0" algn="r">
              <a:buNone/>
              <a:defRPr kumimoji="1" lang="zh-TW" altLang="en-US" sz="3200" b="0" kern="1200" dirty="0">
                <a:solidFill>
                  <a:srgbClr val="33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 按一下以編輯母片子標題樣式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>
          <a:xfrm>
            <a:off x="3371299" y="4963535"/>
            <a:ext cx="5057980" cy="1435799"/>
          </a:xfrm>
        </p:spPr>
        <p:txBody>
          <a:bodyPr/>
          <a:lstStyle>
            <a:lvl1pPr algn="ctr">
              <a:buNone/>
              <a:defRPr sz="1600" b="1">
                <a:solidFill>
                  <a:srgbClr val="33669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頁尾-感謝頁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3395491" y="2036449"/>
            <a:ext cx="5675312" cy="720725"/>
          </a:xfrm>
          <a:ln/>
        </p:spPr>
        <p:txBody>
          <a:bodyPr/>
          <a:lstStyle>
            <a:lvl1pPr algn="ctr">
              <a:defRPr/>
            </a:lvl1pPr>
          </a:lstStyle>
          <a:p>
            <a:r>
              <a:rPr dirty="0" smtClean="0"/>
              <a:t>感謝您的聆聽！</a:t>
            </a:r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3395493" y="2954973"/>
            <a:ext cx="5665787" cy="633412"/>
          </a:xfrm>
          <a:ln/>
        </p:spPr>
        <p:txBody>
          <a:bodyPr/>
          <a:lstStyle>
            <a:lvl1pPr algn="ctr">
              <a:defRPr/>
            </a:lvl1pPr>
          </a:lstStyle>
          <a:p>
            <a:r>
              <a:rPr lang="en-US" altLang="zh-TW" dirty="0" smtClean="0"/>
              <a:t>Thank you !</a:t>
            </a:r>
          </a:p>
          <a:p>
            <a:endParaRPr dirty="0" smtClean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D056C-0D9B-49AE-88F6-5AF19E4BCDB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solidFill>
                  <a:srgbClr val="33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5BCAB-521D-4D32-B0E9-AB4DADACE0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247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E0B75-1331-4CB2-BE60-E371DFB01F0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8754E0-E80A-4F6B-B7EA-5A334E108B83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293261-5D74-4744-B3BA-93E6B63A09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1" r:id="rId1"/>
    <p:sldLayoutId id="2147485526" r:id="rId2"/>
    <p:sldLayoutId id="2147485482" r:id="rId3"/>
    <p:sldLayoutId id="2147485527" r:id="rId4"/>
    <p:sldLayoutId id="2147485483" r:id="rId5"/>
    <p:sldLayoutId id="2147485528" r:id="rId6"/>
    <p:sldLayoutId id="2147485484" r:id="rId7"/>
    <p:sldLayoutId id="2147485485" r:id="rId8"/>
    <p:sldLayoutId id="2147485486" r:id="rId9"/>
    <p:sldLayoutId id="2147485529" r:id="rId10"/>
    <p:sldLayoutId id="2147485487" r:id="rId11"/>
    <p:sldLayoutId id="2147485488" r:id="rId12"/>
    <p:sldLayoutId id="2147485530" r:id="rId13"/>
    <p:sldLayoutId id="2147485531" r:id="rId14"/>
    <p:sldLayoutId id="2147485532" r:id="rId15"/>
    <p:sldLayoutId id="2147485533" r:id="rId16"/>
    <p:sldLayoutId id="2147485534" r:id="rId17"/>
    <p:sldLayoutId id="2147485535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85725" y="69850"/>
            <a:ext cx="1201737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10244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45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748755-513C-4E8F-8C4C-E1C4816F41C9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9526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31BFB03-BECC-4320-B147-72C29F0BFB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4" r:id="rId1"/>
    <p:sldLayoutId id="2147485605" r:id="rId2"/>
    <p:sldLayoutId id="2147485606" r:id="rId3"/>
    <p:sldLayoutId id="2147485607" r:id="rId4"/>
    <p:sldLayoutId id="2147485523" r:id="rId5"/>
    <p:sldLayoutId id="2147485608" r:id="rId6"/>
    <p:sldLayoutId id="2147485524" r:id="rId7"/>
    <p:sldLayoutId id="2147485609" r:id="rId8"/>
    <p:sldLayoutId id="2147485610" r:id="rId9"/>
    <p:sldLayoutId id="2147485611" r:id="rId10"/>
    <p:sldLayoutId id="2147485525" r:id="rId11"/>
    <p:sldLayoutId id="2147485612" r:id="rId12"/>
    <p:sldLayoutId id="21474856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矩形 12"/>
          <p:cNvSpPr>
            <a:spLocks noChangeArrowheads="1"/>
          </p:cNvSpPr>
          <p:nvPr/>
        </p:nvSpPr>
        <p:spPr bwMode="auto">
          <a:xfrm>
            <a:off x="0" y="6453188"/>
            <a:ext cx="12192000" cy="404812"/>
          </a:xfrm>
          <a:prstGeom prst="rect">
            <a:avLst/>
          </a:prstGeom>
          <a:solidFill>
            <a:srgbClr val="DCDCDC">
              <a:alpha val="89803"/>
            </a:srgbClr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zh-TW" altLang="zh-TW">
              <a:solidFill>
                <a:srgbClr val="FFFFFF"/>
              </a:solidFill>
              <a:ea typeface="標楷體" pitchFamily="65" charset="-12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01725" y="44450"/>
            <a:ext cx="105791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117600" y="1196975"/>
            <a:ext cx="106505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53605" name="矩形 12"/>
          <p:cNvSpPr>
            <a:spLocks noChangeArrowheads="1"/>
          </p:cNvSpPr>
          <p:nvPr/>
        </p:nvSpPr>
        <p:spPr bwMode="auto">
          <a:xfrm>
            <a:off x="0" y="836613"/>
            <a:ext cx="12192000" cy="144462"/>
          </a:xfrm>
          <a:prstGeom prst="rect">
            <a:avLst/>
          </a:prstGeom>
          <a:solidFill>
            <a:srgbClr val="EAEAEA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kumimoji="0" lang="zh-TW" altLang="zh-TW">
              <a:solidFill>
                <a:srgbClr val="FFFFFF"/>
              </a:solidFill>
              <a:ea typeface="標楷體" pitchFamily="65" charset="-120"/>
            </a:endParaRPr>
          </a:p>
        </p:txBody>
      </p:sp>
      <p:pic>
        <p:nvPicPr>
          <p:cNvPr id="2054" name="Picture 7" descr="二醫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22225" y="5661025"/>
            <a:ext cx="14414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中榮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729788" y="6488113"/>
            <a:ext cx="1951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36325" y="6524625"/>
            <a:ext cx="8683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000" b="1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7BBA33E-BC7D-444A-84CE-30035E821E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9" r:id="rId1"/>
    <p:sldLayoutId id="2147485490" r:id="rId2"/>
    <p:sldLayoutId id="2147485491" r:id="rId3"/>
    <p:sldLayoutId id="2147485492" r:id="rId4"/>
    <p:sldLayoutId id="2147485493" r:id="rId5"/>
    <p:sldLayoutId id="2147485494" r:id="rId6"/>
    <p:sldLayoutId id="2147485495" r:id="rId7"/>
    <p:sldLayoutId id="2147485496" r:id="rId8"/>
    <p:sldLayoutId id="2147485497" r:id="rId9"/>
    <p:sldLayoutId id="2147485498" r:id="rId10"/>
    <p:sldLayoutId id="2147485499" r:id="rId11"/>
    <p:sldLayoutId id="2147485536" r:id="rId12"/>
    <p:sldLayoutId id="2147485537" r:id="rId13"/>
  </p:sldLayoutIdLst>
  <p:transition spd="med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32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umimoji="1" sz="2800" b="1">
          <a:solidFill>
            <a:srgbClr val="008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–"/>
        <a:defRPr kumimoji="1"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485775"/>
            <a:ext cx="10972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51288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009C10-3ECE-4217-81F1-9E32A5480949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E34900-EE24-42F4-8872-AB70BCA8C8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147425" y="6526213"/>
            <a:ext cx="9366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56CB7CA-676B-49D2-B825-65327083BDD2}" type="slidenum">
              <a:rPr lang="en-US" altLang="zh-TW" sz="1000" b="1">
                <a:latin typeface="Arial" pitchFamily="34" charset="0"/>
                <a:ea typeface="新細明體" pitchFamily="18" charset="-120"/>
                <a:cs typeface="Arial" pitchFamily="34" charset="0"/>
              </a:rPr>
              <a:pPr algn="r">
                <a:defRPr/>
              </a:pPr>
              <a:t>‹#›</a:t>
            </a:fld>
            <a:endParaRPr lang="en-US" altLang="zh-TW" sz="1000" b="1" dirty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986213" y="6481763"/>
            <a:ext cx="4125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愛心</a:t>
            </a:r>
            <a:r>
              <a:rPr lang="en-US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.</a:t>
            </a:r>
            <a:r>
              <a:rPr lang="zh-TW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誠信</a:t>
            </a:r>
            <a:r>
              <a:rPr lang="en-US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.</a:t>
            </a:r>
            <a:r>
              <a:rPr lang="zh-TW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當責 </a:t>
            </a:r>
            <a:r>
              <a:rPr lang="en-US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.</a:t>
            </a:r>
            <a:r>
              <a:rPr 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品質</a:t>
            </a:r>
            <a:r>
              <a:rPr lang="en-US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.</a:t>
            </a:r>
            <a:r>
              <a:rPr lang="zh-TW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團隊</a:t>
            </a:r>
            <a:r>
              <a:rPr lang="en-US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.</a:t>
            </a:r>
            <a:r>
              <a:rPr lang="zh-TW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創新</a:t>
            </a:r>
            <a:endParaRPr lang="zh-TW" dirty="0">
              <a:latin typeface="Arial" pitchFamily="34" charset="0"/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8" r:id="rId1"/>
    <p:sldLayoutId id="2147485539" r:id="rId2"/>
    <p:sldLayoutId id="2147485540" r:id="rId3"/>
    <p:sldLayoutId id="2147485541" r:id="rId4"/>
    <p:sldLayoutId id="2147485542" r:id="rId5"/>
    <p:sldLayoutId id="2147485543" r:id="rId6"/>
    <p:sldLayoutId id="2147485544" r:id="rId7"/>
    <p:sldLayoutId id="2147485545" r:id="rId8"/>
    <p:sldLayoutId id="2147485546" r:id="rId9"/>
    <p:sldLayoutId id="2147485547" r:id="rId10"/>
    <p:sldLayoutId id="2147485548" r:id="rId11"/>
    <p:sldLayoutId id="2147485549" r:id="rId12"/>
    <p:sldLayoutId id="2147485550" r:id="rId1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umimoji="1" sz="3600" b="1" kern="1200">
          <a:solidFill>
            <a:srgbClr val="376092"/>
          </a:solidFill>
          <a:latin typeface="微軟正黑體"/>
          <a:ea typeface="微軟正黑體"/>
          <a:cs typeface="微軟正黑體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76092"/>
          </a:solidFill>
          <a:latin typeface="微軟正黑體" charset="0"/>
          <a:ea typeface="微軟正黑體" charset="0"/>
          <a:cs typeface="微軟正黑體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76092"/>
          </a:solidFill>
          <a:latin typeface="微軟正黑體" charset="0"/>
          <a:ea typeface="微軟正黑體" charset="0"/>
          <a:cs typeface="微軟正黑體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76092"/>
          </a:solidFill>
          <a:latin typeface="微軟正黑體" charset="0"/>
          <a:ea typeface="微軟正黑體" charset="0"/>
          <a:cs typeface="微軟正黑體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76092"/>
          </a:solidFill>
          <a:latin typeface="微軟正黑體" charset="0"/>
          <a:ea typeface="微軟正黑體" charset="0"/>
          <a:cs typeface="微軟正黑體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微軟正黑體"/>
          <a:ea typeface="微軟正黑體"/>
          <a:cs typeface="微軟正黑體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微軟正黑體"/>
          <a:ea typeface="微軟正黑體"/>
          <a:cs typeface="微軟正黑體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微軟正黑體"/>
          <a:ea typeface="微軟正黑體"/>
          <a:cs typeface="微軟正黑體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微軟正黑體"/>
          <a:ea typeface="微軟正黑體"/>
          <a:cs typeface="微軟正黑體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微軟正黑體"/>
          <a:ea typeface="微軟正黑體"/>
          <a:cs typeface="微軟正黑體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E66464-FD15-4363-B375-53BF592D154D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A876D5-81FE-4DF4-86E7-2E2F0A18F6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1" r:id="rId1"/>
    <p:sldLayoutId id="2147485552" r:id="rId2"/>
    <p:sldLayoutId id="2147485553" r:id="rId3"/>
    <p:sldLayoutId id="2147485554" r:id="rId4"/>
    <p:sldLayoutId id="2147485555" r:id="rId5"/>
    <p:sldLayoutId id="2147485556" r:id="rId6"/>
    <p:sldLayoutId id="2147485557" r:id="rId7"/>
    <p:sldLayoutId id="2147485558" r:id="rId8"/>
    <p:sldLayoutId id="2147485559" r:id="rId9"/>
    <p:sldLayoutId id="2147485560" r:id="rId10"/>
    <p:sldLayoutId id="2147485561" r:id="rId11"/>
    <p:sldLayoutId id="2147485562" r:id="rId12"/>
    <p:sldLayoutId id="2147485563" r:id="rId13"/>
    <p:sldLayoutId id="21474855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矩形 12"/>
          <p:cNvSpPr>
            <a:spLocks noChangeArrowheads="1"/>
          </p:cNvSpPr>
          <p:nvPr/>
        </p:nvSpPr>
        <p:spPr bwMode="auto">
          <a:xfrm>
            <a:off x="0" y="6453188"/>
            <a:ext cx="12192000" cy="404812"/>
          </a:xfrm>
          <a:prstGeom prst="rect">
            <a:avLst/>
          </a:prstGeom>
          <a:solidFill>
            <a:srgbClr val="DCDCDC">
              <a:alpha val="89803"/>
            </a:srgbClr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zh-TW" altLang="zh-TW">
              <a:solidFill>
                <a:srgbClr val="FFFFFF"/>
              </a:solidFill>
              <a:ea typeface="標楷體" pitchFamily="65" charset="-12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01725" y="44450"/>
            <a:ext cx="105791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117600" y="1196975"/>
            <a:ext cx="106505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53605" name="矩形 12"/>
          <p:cNvSpPr>
            <a:spLocks noChangeArrowheads="1"/>
          </p:cNvSpPr>
          <p:nvPr/>
        </p:nvSpPr>
        <p:spPr bwMode="auto">
          <a:xfrm>
            <a:off x="0" y="836613"/>
            <a:ext cx="12192000" cy="144462"/>
          </a:xfrm>
          <a:prstGeom prst="rect">
            <a:avLst/>
          </a:prstGeom>
          <a:solidFill>
            <a:srgbClr val="EAEAEA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kumimoji="0" lang="zh-TW" altLang="zh-TW">
              <a:solidFill>
                <a:srgbClr val="FFFFFF"/>
              </a:solidFill>
              <a:ea typeface="標楷體" pitchFamily="65" charset="-120"/>
            </a:endParaRPr>
          </a:p>
        </p:txBody>
      </p:sp>
      <p:pic>
        <p:nvPicPr>
          <p:cNvPr id="5126" name="Picture 7" descr="二醫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22225" y="5661025"/>
            <a:ext cx="14414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9" descr="中榮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729788" y="6488113"/>
            <a:ext cx="1951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36325" y="6524625"/>
            <a:ext cx="8683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000" b="1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2120680-57B0-4E7F-8E3E-82C6B89C5E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0" r:id="rId1"/>
    <p:sldLayoutId id="2147485501" r:id="rId2"/>
    <p:sldLayoutId id="2147485502" r:id="rId3"/>
    <p:sldLayoutId id="2147485503" r:id="rId4"/>
    <p:sldLayoutId id="2147485504" r:id="rId5"/>
    <p:sldLayoutId id="2147485505" r:id="rId6"/>
    <p:sldLayoutId id="2147485506" r:id="rId7"/>
    <p:sldLayoutId id="2147485507" r:id="rId8"/>
    <p:sldLayoutId id="2147485508" r:id="rId9"/>
    <p:sldLayoutId id="2147485509" r:id="rId10"/>
    <p:sldLayoutId id="2147485510" r:id="rId11"/>
  </p:sldLayoutIdLst>
  <p:transition spd="med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32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umimoji="1" sz="2800" b="1">
          <a:solidFill>
            <a:srgbClr val="008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–"/>
        <a:defRPr kumimoji="1"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485775"/>
            <a:ext cx="10972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51288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B6B69B4-B9A4-4D91-91E8-842A8E7A53E2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D55219-8248-4B83-BF0F-8AF6672157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147425" y="6526213"/>
            <a:ext cx="9366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22F9D16-8ABB-4C2B-8168-4EBA185EFE9F}" type="slidenum">
              <a:rPr lang="en-US" altLang="zh-TW" sz="1000" b="1">
                <a:latin typeface="Arial" pitchFamily="34" charset="0"/>
                <a:ea typeface="新細明體" pitchFamily="18" charset="-120"/>
                <a:cs typeface="Arial" pitchFamily="34" charset="0"/>
              </a:rPr>
              <a:pPr algn="r">
                <a:defRPr/>
              </a:pPr>
              <a:t>‹#›</a:t>
            </a:fld>
            <a:endParaRPr lang="en-US" altLang="zh-TW" sz="1000" b="1" dirty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986213" y="6481763"/>
            <a:ext cx="4125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愛心</a:t>
            </a:r>
            <a:r>
              <a:rPr lang="en-US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.</a:t>
            </a:r>
            <a:r>
              <a:rPr lang="zh-TW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誠信</a:t>
            </a:r>
            <a:r>
              <a:rPr lang="en-US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.</a:t>
            </a:r>
            <a:r>
              <a:rPr lang="zh-TW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當責 </a:t>
            </a:r>
            <a:r>
              <a:rPr lang="en-US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.</a:t>
            </a:r>
            <a:r>
              <a:rPr 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品質</a:t>
            </a:r>
            <a:r>
              <a:rPr lang="en-US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.</a:t>
            </a:r>
            <a:r>
              <a:rPr lang="zh-TW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團隊</a:t>
            </a:r>
            <a:r>
              <a:rPr lang="en-US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.</a:t>
            </a:r>
            <a:r>
              <a:rPr lang="zh-TW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創新</a:t>
            </a:r>
            <a:endParaRPr lang="zh-TW" dirty="0">
              <a:latin typeface="Arial" pitchFamily="34" charset="0"/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5" r:id="rId1"/>
    <p:sldLayoutId id="2147485566" r:id="rId2"/>
    <p:sldLayoutId id="2147485567" r:id="rId3"/>
    <p:sldLayoutId id="2147485568" r:id="rId4"/>
    <p:sldLayoutId id="2147485569" r:id="rId5"/>
    <p:sldLayoutId id="2147485570" r:id="rId6"/>
    <p:sldLayoutId id="2147485571" r:id="rId7"/>
    <p:sldLayoutId id="2147485572" r:id="rId8"/>
    <p:sldLayoutId id="2147485573" r:id="rId9"/>
    <p:sldLayoutId id="2147485574" r:id="rId10"/>
    <p:sldLayoutId id="2147485575" r:id="rId11"/>
    <p:sldLayoutId id="2147485576" r:id="rId12"/>
    <p:sldLayoutId id="2147485577" r:id="rId1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umimoji="1" sz="3600" b="1" kern="1200">
          <a:solidFill>
            <a:srgbClr val="376092"/>
          </a:solidFill>
          <a:latin typeface="微軟正黑體"/>
          <a:ea typeface="微軟正黑體"/>
          <a:cs typeface="微軟正黑體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76092"/>
          </a:solidFill>
          <a:latin typeface="微軟正黑體" charset="0"/>
          <a:ea typeface="微軟正黑體" charset="0"/>
          <a:cs typeface="微軟正黑體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76092"/>
          </a:solidFill>
          <a:latin typeface="微軟正黑體" charset="0"/>
          <a:ea typeface="微軟正黑體" charset="0"/>
          <a:cs typeface="微軟正黑體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76092"/>
          </a:solidFill>
          <a:latin typeface="微軟正黑體" charset="0"/>
          <a:ea typeface="微軟正黑體" charset="0"/>
          <a:cs typeface="微軟正黑體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76092"/>
          </a:solidFill>
          <a:latin typeface="微軟正黑體" charset="0"/>
          <a:ea typeface="微軟正黑體" charset="0"/>
          <a:cs typeface="微軟正黑體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微軟正黑體"/>
          <a:ea typeface="微軟正黑體"/>
          <a:cs typeface="微軟正黑體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微軟正黑體"/>
          <a:ea typeface="微軟正黑體"/>
          <a:cs typeface="微軟正黑體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微軟正黑體"/>
          <a:ea typeface="微軟正黑體"/>
          <a:cs typeface="微軟正黑體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微軟正黑體"/>
          <a:ea typeface="微軟正黑體"/>
          <a:cs typeface="微軟正黑體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微軟正黑體"/>
          <a:ea typeface="微軟正黑體"/>
          <a:cs typeface="微軟正黑體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C36E25-0752-46E8-82DB-3738E4696303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D9773B-792B-4B4C-BD13-2DD2288AD4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8" r:id="rId1"/>
    <p:sldLayoutId id="2147485579" r:id="rId2"/>
    <p:sldLayoutId id="2147485580" r:id="rId3"/>
    <p:sldLayoutId id="2147485581" r:id="rId4"/>
    <p:sldLayoutId id="2147485582" r:id="rId5"/>
    <p:sldLayoutId id="2147485583" r:id="rId6"/>
    <p:sldLayoutId id="2147485584" r:id="rId7"/>
    <p:sldLayoutId id="2147485585" r:id="rId8"/>
    <p:sldLayoutId id="2147485586" r:id="rId9"/>
    <p:sldLayoutId id="2147485587" r:id="rId10"/>
    <p:sldLayoutId id="2147485588" r:id="rId11"/>
    <p:sldLayoutId id="2147485511" r:id="rId12"/>
    <p:sldLayoutId id="2147485589" r:id="rId13"/>
    <p:sldLayoutId id="214748559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矩形 12"/>
          <p:cNvSpPr>
            <a:spLocks noChangeArrowheads="1"/>
          </p:cNvSpPr>
          <p:nvPr/>
        </p:nvSpPr>
        <p:spPr bwMode="auto">
          <a:xfrm>
            <a:off x="0" y="6453188"/>
            <a:ext cx="12192000" cy="404812"/>
          </a:xfrm>
          <a:prstGeom prst="rect">
            <a:avLst/>
          </a:prstGeom>
          <a:solidFill>
            <a:srgbClr val="DCDCDC">
              <a:alpha val="89803"/>
            </a:srgbClr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zh-TW" altLang="zh-TW">
              <a:solidFill>
                <a:srgbClr val="FFFFFF"/>
              </a:solidFill>
              <a:ea typeface="標楷體" pitchFamily="65" charset="-12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01725" y="44450"/>
            <a:ext cx="105791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117600" y="1196975"/>
            <a:ext cx="106505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53605" name="矩形 12"/>
          <p:cNvSpPr>
            <a:spLocks noChangeArrowheads="1"/>
          </p:cNvSpPr>
          <p:nvPr/>
        </p:nvSpPr>
        <p:spPr bwMode="auto">
          <a:xfrm>
            <a:off x="0" y="836613"/>
            <a:ext cx="12192000" cy="144462"/>
          </a:xfrm>
          <a:prstGeom prst="rect">
            <a:avLst/>
          </a:prstGeom>
          <a:solidFill>
            <a:srgbClr val="EAEAEA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kumimoji="0" lang="zh-TW" altLang="zh-TW">
              <a:solidFill>
                <a:srgbClr val="FFFFFF"/>
              </a:solidFill>
              <a:ea typeface="標楷體" pitchFamily="65" charset="-120"/>
            </a:endParaRPr>
          </a:p>
        </p:txBody>
      </p:sp>
      <p:pic>
        <p:nvPicPr>
          <p:cNvPr id="8198" name="Picture 7" descr="二醫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22225" y="5661025"/>
            <a:ext cx="14414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中榮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729788" y="6488113"/>
            <a:ext cx="1951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36325" y="6524625"/>
            <a:ext cx="8683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000" b="1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73DB9A7-37BC-4A2E-90EC-5ED3A3B289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2" r:id="rId1"/>
    <p:sldLayoutId id="2147485513" r:id="rId2"/>
    <p:sldLayoutId id="2147485514" r:id="rId3"/>
    <p:sldLayoutId id="2147485515" r:id="rId4"/>
    <p:sldLayoutId id="2147485516" r:id="rId5"/>
    <p:sldLayoutId id="2147485517" r:id="rId6"/>
    <p:sldLayoutId id="2147485518" r:id="rId7"/>
    <p:sldLayoutId id="2147485519" r:id="rId8"/>
    <p:sldLayoutId id="2147485520" r:id="rId9"/>
    <p:sldLayoutId id="2147485521" r:id="rId10"/>
    <p:sldLayoutId id="2147485522" r:id="rId11"/>
  </p:sldLayoutIdLst>
  <p:transition spd="med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CC0000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32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umimoji="1" sz="2800" b="1">
          <a:solidFill>
            <a:srgbClr val="008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–"/>
        <a:defRPr kumimoji="1"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485775"/>
            <a:ext cx="10972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1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51288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2D8D2D-EDC1-4AC9-8368-F3B387967F65}" type="datetimeFigureOut">
              <a:rPr lang="zh-TW" altLang="en-US"/>
              <a:pPr>
                <a:defRPr/>
              </a:pPr>
              <a:t>2024/3/27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C7B3C3-15F5-4FB1-9C79-FACF986E73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147425" y="6526213"/>
            <a:ext cx="9366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1D7620E-3289-457E-A487-F0AD002ADA30}" type="slidenum">
              <a:rPr lang="en-US" altLang="zh-TW" sz="1000" b="1">
                <a:latin typeface="Arial" pitchFamily="34" charset="0"/>
                <a:ea typeface="新細明體" pitchFamily="18" charset="-120"/>
                <a:cs typeface="Arial" pitchFamily="34" charset="0"/>
              </a:rPr>
              <a:pPr algn="r">
                <a:defRPr/>
              </a:pPr>
              <a:t>‹#›</a:t>
            </a:fld>
            <a:endParaRPr lang="en-US" altLang="zh-TW" sz="1000" b="1" dirty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986213" y="6481763"/>
            <a:ext cx="4125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愛心</a:t>
            </a:r>
            <a:r>
              <a:rPr lang="en-US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.</a:t>
            </a:r>
            <a:r>
              <a:rPr lang="zh-TW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誠信</a:t>
            </a:r>
            <a:r>
              <a:rPr lang="en-US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.</a:t>
            </a:r>
            <a:r>
              <a:rPr lang="zh-TW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當責 </a:t>
            </a:r>
            <a:r>
              <a:rPr lang="en-US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.</a:t>
            </a:r>
            <a:r>
              <a:rPr 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品質</a:t>
            </a:r>
            <a:r>
              <a:rPr lang="en-US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.</a:t>
            </a:r>
            <a:r>
              <a:rPr lang="zh-TW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團隊</a:t>
            </a:r>
            <a:r>
              <a:rPr lang="en-US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.</a:t>
            </a:r>
            <a:r>
              <a:rPr lang="zh-TW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創新</a:t>
            </a:r>
            <a:endParaRPr lang="zh-TW" dirty="0">
              <a:latin typeface="Arial" pitchFamily="34" charset="0"/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1" r:id="rId1"/>
    <p:sldLayoutId id="2147485592" r:id="rId2"/>
    <p:sldLayoutId id="2147485593" r:id="rId3"/>
    <p:sldLayoutId id="2147485594" r:id="rId4"/>
    <p:sldLayoutId id="2147485595" r:id="rId5"/>
    <p:sldLayoutId id="2147485596" r:id="rId6"/>
    <p:sldLayoutId id="2147485597" r:id="rId7"/>
    <p:sldLayoutId id="2147485598" r:id="rId8"/>
    <p:sldLayoutId id="2147485599" r:id="rId9"/>
    <p:sldLayoutId id="2147485600" r:id="rId10"/>
    <p:sldLayoutId id="2147485601" r:id="rId11"/>
    <p:sldLayoutId id="2147485602" r:id="rId12"/>
    <p:sldLayoutId id="2147485603" r:id="rId1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umimoji="1" sz="3600" b="1" kern="1200">
          <a:solidFill>
            <a:srgbClr val="376092"/>
          </a:solidFill>
          <a:latin typeface="微軟正黑體"/>
          <a:ea typeface="微軟正黑體"/>
          <a:cs typeface="微軟正黑體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76092"/>
          </a:solidFill>
          <a:latin typeface="微軟正黑體" charset="0"/>
          <a:ea typeface="微軟正黑體" charset="0"/>
          <a:cs typeface="微軟正黑體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76092"/>
          </a:solidFill>
          <a:latin typeface="微軟正黑體" charset="0"/>
          <a:ea typeface="微軟正黑體" charset="0"/>
          <a:cs typeface="微軟正黑體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76092"/>
          </a:solidFill>
          <a:latin typeface="微軟正黑體" charset="0"/>
          <a:ea typeface="微軟正黑體" charset="0"/>
          <a:cs typeface="微軟正黑體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76092"/>
          </a:solidFill>
          <a:latin typeface="微軟正黑體" charset="0"/>
          <a:ea typeface="微軟正黑體" charset="0"/>
          <a:cs typeface="微軟正黑體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微軟正黑體"/>
          <a:ea typeface="微軟正黑體"/>
          <a:cs typeface="微軟正黑體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微軟正黑體"/>
          <a:ea typeface="微軟正黑體"/>
          <a:cs typeface="微軟正黑體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微軟正黑體"/>
          <a:ea typeface="微軟正黑體"/>
          <a:cs typeface="微軟正黑體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微軟正黑體"/>
          <a:ea typeface="微軟正黑體"/>
          <a:cs typeface="微軟正黑體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微軟正黑體"/>
          <a:ea typeface="微軟正黑體"/>
          <a:cs typeface="微軟正黑體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標題 1"/>
          <p:cNvSpPr>
            <a:spLocks noGrp="1"/>
          </p:cNvSpPr>
          <p:nvPr>
            <p:ph type="ctrTitle"/>
          </p:nvPr>
        </p:nvSpPr>
        <p:spPr>
          <a:xfrm>
            <a:off x="1441450" y="1847850"/>
            <a:ext cx="9802813" cy="1163638"/>
          </a:xfrm>
        </p:spPr>
        <p:txBody>
          <a:bodyPr/>
          <a:lstStyle/>
          <a:p>
            <a:pPr eaLnBrk="1" hangingPunct="1"/>
            <a:r>
              <a:rPr smtClean="0"/>
              <a:t>中文標題</a:t>
            </a:r>
          </a:p>
        </p:txBody>
      </p:sp>
      <p:sp>
        <p:nvSpPr>
          <p:cNvPr id="11267" name="副標題 2"/>
          <p:cNvSpPr>
            <a:spLocks noGrp="1"/>
          </p:cNvSpPr>
          <p:nvPr>
            <p:ph type="subTitle" idx="1"/>
          </p:nvPr>
        </p:nvSpPr>
        <p:spPr>
          <a:xfrm>
            <a:off x="1563688" y="3011488"/>
            <a:ext cx="6086475" cy="695325"/>
          </a:xfrm>
        </p:spPr>
        <p:txBody>
          <a:bodyPr>
            <a:normAutofit/>
          </a:bodyPr>
          <a:lstStyle/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英文</a:t>
            </a:r>
            <a:r>
              <a:rPr b="1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標題</a:t>
            </a:r>
            <a:endParaRPr b="1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268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3856038" y="4757738"/>
            <a:ext cx="3794125" cy="1435100"/>
          </a:xfrm>
        </p:spPr>
        <p:txBody>
          <a:bodyPr>
            <a:normAutofit fontScale="62500" lnSpcReduction="20000"/>
          </a:bodyPr>
          <a:lstStyle/>
          <a:p>
            <a:pPr marL="274320" indent="-274320" algn="l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TW" altLang="zh-TW" sz="2800" dirty="0" smtClean="0">
                <a:solidFill>
                  <a:srgbClr val="0000CC"/>
                </a:solidFill>
                <a:latin typeface="+mn-ea"/>
              </a:rPr>
              <a:t>參</a:t>
            </a:r>
            <a:r>
              <a:rPr lang="zh-TW" altLang="en-US" sz="1800" dirty="0" smtClean="0">
                <a:solidFill>
                  <a:srgbClr val="0000CC"/>
                </a:solidFill>
                <a:latin typeface="+mn-ea"/>
              </a:rPr>
              <a:t> </a:t>
            </a:r>
            <a:r>
              <a:rPr lang="zh-TW" altLang="en-US" sz="1200" dirty="0" smtClean="0">
                <a:solidFill>
                  <a:srgbClr val="0000CC"/>
                </a:solidFill>
                <a:latin typeface="+mn-ea"/>
              </a:rPr>
              <a:t> </a:t>
            </a:r>
            <a:r>
              <a:rPr lang="zh-TW" altLang="en-US" sz="2800" dirty="0" smtClean="0">
                <a:solidFill>
                  <a:srgbClr val="0000CC"/>
                </a:solidFill>
                <a:latin typeface="+mn-ea"/>
              </a:rPr>
              <a:t>選</a:t>
            </a:r>
            <a:r>
              <a:rPr lang="zh-TW" altLang="en-US" sz="1800" dirty="0" smtClean="0">
                <a:solidFill>
                  <a:srgbClr val="0000CC"/>
                </a:solidFill>
                <a:latin typeface="+mn-ea"/>
              </a:rPr>
              <a:t>  </a:t>
            </a:r>
            <a:r>
              <a:rPr lang="zh-TW" altLang="zh-TW" sz="2800" dirty="0" smtClean="0">
                <a:solidFill>
                  <a:srgbClr val="0000CC"/>
                </a:solidFill>
                <a:latin typeface="+mn-ea"/>
              </a:rPr>
              <a:t>單</a:t>
            </a:r>
            <a:r>
              <a:rPr lang="zh-TW" altLang="en-US" sz="1800" dirty="0" smtClean="0">
                <a:solidFill>
                  <a:srgbClr val="0000CC"/>
                </a:solidFill>
                <a:latin typeface="+mn-ea"/>
              </a:rPr>
              <a:t>  </a:t>
            </a:r>
            <a:r>
              <a:rPr lang="zh-TW" altLang="zh-TW" sz="2800" dirty="0" smtClean="0">
                <a:solidFill>
                  <a:srgbClr val="0000CC"/>
                </a:solidFill>
                <a:latin typeface="+mn-ea"/>
              </a:rPr>
              <a:t>位：</a:t>
            </a:r>
          </a:p>
          <a:p>
            <a:pPr marL="274320" indent="-274320" algn="l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800" dirty="0" smtClean="0">
                <a:solidFill>
                  <a:srgbClr val="0000CC"/>
                </a:solidFill>
                <a:latin typeface="+mn-ea"/>
              </a:rPr>
              <a:t>提案報告</a:t>
            </a:r>
            <a:r>
              <a:rPr lang="zh-TW" altLang="zh-TW" sz="2800" dirty="0" smtClean="0">
                <a:solidFill>
                  <a:srgbClr val="0000CC"/>
                </a:solidFill>
                <a:latin typeface="+mn-ea"/>
              </a:rPr>
              <a:t>人：</a:t>
            </a:r>
            <a:r>
              <a:rPr lang="zh-TW" altLang="en-US" sz="2800" dirty="0" smtClean="0">
                <a:solidFill>
                  <a:srgbClr val="0000CC"/>
                </a:solidFill>
                <a:latin typeface="+mn-ea"/>
              </a:rPr>
              <a:t>○ ○ ○</a:t>
            </a:r>
          </a:p>
          <a:p>
            <a:pPr marL="274320" indent="-274320" algn="l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800" dirty="0" smtClean="0">
                <a:solidFill>
                  <a:srgbClr val="0000CC"/>
                </a:solidFill>
                <a:latin typeface="+mn-ea"/>
              </a:rPr>
              <a:t>共同提案人： ○ ○ ○</a:t>
            </a:r>
            <a:endParaRPr lang="en-US" altLang="zh-TW" sz="2800" dirty="0" smtClean="0">
              <a:solidFill>
                <a:srgbClr val="0000CC"/>
              </a:solidFill>
              <a:latin typeface="+mn-ea"/>
            </a:endParaRPr>
          </a:p>
          <a:p>
            <a:pPr marL="274320" indent="-274320" algn="l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800" dirty="0" smtClean="0">
                <a:solidFill>
                  <a:srgbClr val="0000CC"/>
                </a:solidFill>
                <a:latin typeface="+mn-ea"/>
              </a:rPr>
              <a:t>日            期：</a:t>
            </a:r>
            <a:r>
              <a:rPr lang="zh-TW" altLang="en-US" sz="1050" dirty="0" smtClean="0">
                <a:solidFill>
                  <a:srgbClr val="0000CC"/>
                </a:solidFill>
                <a:latin typeface="+mn-ea"/>
              </a:rPr>
              <a:t> </a:t>
            </a:r>
            <a:r>
              <a:rPr lang="en-US" altLang="zh-TW" sz="2800" dirty="0" smtClean="0">
                <a:solidFill>
                  <a:srgbClr val="0000CC"/>
                </a:solidFill>
                <a:latin typeface="+mn-ea"/>
              </a:rPr>
              <a:t>113.04.22/25/26</a:t>
            </a:r>
            <a:endParaRPr lang="zh-TW" altLang="zh-TW" sz="2800" dirty="0">
              <a:solidFill>
                <a:srgbClr val="0000CC"/>
              </a:solidFill>
              <a:latin typeface="+mn-e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666750" y="407988"/>
            <a:ext cx="10228263" cy="6635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latin typeface="標楷體" pitchFamily="65" charset="-120"/>
              </a:rPr>
              <a:t>參選案件研發進程資料表</a:t>
            </a:r>
          </a:p>
        </p:txBody>
      </p:sp>
      <p:sp>
        <p:nvSpPr>
          <p:cNvPr id="9115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11582400" y="6162675"/>
            <a:ext cx="609600" cy="6953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EFE47F1-C74F-4F21-8BC2-48FD4823CC0F}" type="slidenum">
              <a:rPr lang="zh-TW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38150" y="1908175"/>
          <a:ext cx="11071225" cy="3651250"/>
        </p:xfrm>
        <a:graphic>
          <a:graphicData uri="http://schemas.openxmlformats.org/drawingml/2006/table">
            <a:tbl>
              <a:tblPr/>
              <a:tblGrid>
                <a:gridCol w="1514475"/>
                <a:gridCol w="9556750"/>
              </a:tblGrid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項目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內容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研發進程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藥物領域：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微軟正黑體" pitchFamily="34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藥物探索    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微軟正黑體" pitchFamily="34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候選藥物確認    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微軟正黑體" pitchFamily="34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動物模式概念驗證    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臨床前試驗    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IND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申請    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         </a:t>
                      </a:r>
                      <a:r>
                        <a:rPr kumimoji="0" lang="zh-TW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臨床試驗</a:t>
                      </a:r>
                      <a:r>
                        <a:rPr kumimoji="0" lang="zh-TW" alt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              </a:t>
                      </a:r>
                      <a:r>
                        <a:rPr kumimoji="0" lang="en-US" altLang="zh-TW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階段</a:t>
                      </a:r>
                      <a:r>
                        <a:rPr kumimoji="0" lang="en-US" altLang="zh-TW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醫材領域：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基礎研究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實驗室研究    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產品雛形試製    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臨床前驗證    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臨床試驗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臨床評估</a:t>
                      </a:r>
                      <a:r>
                        <a:rPr kumimoji="0" lang="zh-TW" alt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其他領域：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概念發展    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產品雛形開發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初步驗證    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產品原型展示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真實環境驗證    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產品上市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已完成技術相關重要實驗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2. 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3.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已取得專利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技術移轉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2. 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3.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重要論文發表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1. 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10226675" cy="6635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latin typeface="標楷體" pitchFamily="65" charset="-120"/>
              </a:rPr>
              <a:t>注意事項</a:t>
            </a:r>
          </a:p>
        </p:txBody>
      </p:sp>
      <p:sp>
        <p:nvSpPr>
          <p:cNvPr id="92164" name="文字方塊 4"/>
          <p:cNvSpPr txBox="1">
            <a:spLocks noChangeArrowheads="1"/>
          </p:cNvSpPr>
          <p:nvPr/>
        </p:nvSpPr>
        <p:spPr bwMode="auto">
          <a:xfrm>
            <a:off x="996950" y="1587500"/>
            <a:ext cx="100822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TW" altLang="zh-TW" sz="2400" b="1" dirty="0">
                <a:latin typeface="+mn-ea"/>
                <a:ea typeface="+mn-ea"/>
                <a:cs typeface="Times New Roman" pitchFamily="18" charset="0"/>
              </a:rPr>
              <a:t>簡報檔案請使用</a:t>
            </a:r>
            <a:r>
              <a:rPr lang="en-US" altLang="zh-TW" sz="2400" b="1" dirty="0">
                <a:latin typeface="+mn-ea"/>
                <a:ea typeface="+mn-ea"/>
                <a:cs typeface="Times New Roman" pitchFamily="18" charset="0"/>
              </a:rPr>
              <a:t>PowerPoint</a:t>
            </a:r>
            <a:r>
              <a:rPr lang="zh-TW" altLang="zh-TW" sz="2400" b="1" dirty="0">
                <a:latin typeface="+mn-ea"/>
                <a:ea typeface="+mn-ea"/>
                <a:cs typeface="Times New Roman" pitchFamily="18" charset="0"/>
              </a:rPr>
              <a:t>軟體，以「參</a:t>
            </a:r>
            <a:r>
              <a:rPr lang="zh-TW" altLang="en-US" sz="2400" b="1" dirty="0">
                <a:latin typeface="+mn-ea"/>
                <a:ea typeface="+mn-ea"/>
                <a:cs typeface="Times New Roman" pitchFamily="18" charset="0"/>
              </a:rPr>
              <a:t>選</a:t>
            </a:r>
            <a:r>
              <a:rPr lang="zh-TW" altLang="zh-TW" sz="2400" b="1" dirty="0">
                <a:latin typeface="+mn-ea"/>
                <a:ea typeface="+mn-ea"/>
                <a:cs typeface="Times New Roman" pitchFamily="18" charset="0"/>
              </a:rPr>
              <a:t>案件研發進程資料表」為簡報內容第一頁，其他呈現手法及格式無制式規定，建議宜具體呈現</a:t>
            </a:r>
            <a:r>
              <a:rPr lang="en-US" altLang="zh-TW" sz="2400" b="1" dirty="0">
                <a:latin typeface="+mn-ea"/>
                <a:ea typeface="+mn-ea"/>
                <a:cs typeface="Times New Roman" pitchFamily="18" charset="0"/>
              </a:rPr>
              <a:t>  </a:t>
            </a:r>
            <a:r>
              <a:rPr lang="zh-TW" altLang="zh-TW" sz="2400" b="1" dirty="0">
                <a:latin typeface="+mn-ea"/>
                <a:ea typeface="+mn-ea"/>
                <a:cs typeface="Times New Roman" pitchFamily="18" charset="0"/>
              </a:rPr>
              <a:t>貴單位</a:t>
            </a:r>
            <a:r>
              <a:rPr lang="zh-TW" altLang="en-US" sz="2400" b="1" dirty="0">
                <a:latin typeface="+mn-ea"/>
                <a:ea typeface="+mn-ea"/>
                <a:cs typeface="Times New Roman" pitchFamily="18" charset="0"/>
              </a:rPr>
              <a:t>參選</a:t>
            </a:r>
            <a:r>
              <a:rPr lang="zh-TW" altLang="zh-TW" sz="2400" b="1" dirty="0">
                <a:latin typeface="+mn-ea"/>
                <a:ea typeface="+mn-ea"/>
                <a:cs typeface="Times New Roman" pitchFamily="18" charset="0"/>
              </a:rPr>
              <a:t>項目之特色亮點。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11582400" y="6162675"/>
            <a:ext cx="609600" cy="6953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F34DD90-1F2B-4542-9B38-370AB21680CB}" type="slidenum">
              <a:rPr lang="zh-TW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563563" y="346075"/>
            <a:ext cx="7670800" cy="6635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dirty="0" err="1" smtClean="0"/>
              <a:t>標題</a:t>
            </a:r>
            <a:endParaRPr b="1" dirty="0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sz="quarter" idx="1"/>
          </p:nvPr>
        </p:nvSpPr>
        <p:spPr>
          <a:xfrm>
            <a:off x="663575" y="1489075"/>
            <a:ext cx="7670800" cy="39941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11582400" y="6162675"/>
            <a:ext cx="609600" cy="6953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F70299-A784-403D-915F-509EAD1E8569}" type="slidenum">
              <a:rPr lang="zh-TW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標題 3"/>
          <p:cNvSpPr txBox="1">
            <a:spLocks/>
          </p:cNvSpPr>
          <p:nvPr/>
        </p:nvSpPr>
        <p:spPr bwMode="auto">
          <a:xfrm>
            <a:off x="3473450" y="2663825"/>
            <a:ext cx="56753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5800" b="1">
                <a:solidFill>
                  <a:srgbClr val="37609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THANK</a:t>
            </a:r>
            <a:r>
              <a:rPr lang="zh-TW" altLang="en-US" sz="5800" b="1">
                <a:solidFill>
                  <a:srgbClr val="37609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en-US" altLang="zh-TW" sz="5800" b="1">
                <a:solidFill>
                  <a:srgbClr val="37609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YOU</a:t>
            </a:r>
            <a:endParaRPr lang="zh-TW" altLang="en-US" sz="5800" b="1">
              <a:solidFill>
                <a:srgbClr val="376092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含有動畫的簡報投影片範例">
  <a:themeElements>
    <a:clrScheme name="2_含有動畫的簡報投影片範例 3">
      <a:dk1>
        <a:srgbClr val="000000"/>
      </a:dk1>
      <a:lt1>
        <a:srgbClr val="FFFFFF"/>
      </a:lt1>
      <a:dk2>
        <a:srgbClr val="515F7B"/>
      </a:dk2>
      <a:lt2>
        <a:srgbClr val="CACACA"/>
      </a:lt2>
      <a:accent1>
        <a:srgbClr val="9FCAD3"/>
      </a:accent1>
      <a:accent2>
        <a:srgbClr val="839EE3"/>
      </a:accent2>
      <a:accent3>
        <a:srgbClr val="FFFFFF"/>
      </a:accent3>
      <a:accent4>
        <a:srgbClr val="000000"/>
      </a:accent4>
      <a:accent5>
        <a:srgbClr val="CDE1E6"/>
      </a:accent5>
      <a:accent6>
        <a:srgbClr val="768FCE"/>
      </a:accent6>
      <a:hlink>
        <a:srgbClr val="68CCB7"/>
      </a:hlink>
      <a:folHlink>
        <a:srgbClr val="F4D17A"/>
      </a:folHlink>
    </a:clrScheme>
    <a:fontScheme name="2_含有動畫的簡報投影片範例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含有動畫的簡報投影片範例 1">
        <a:dk1>
          <a:srgbClr val="000066"/>
        </a:dk1>
        <a:lt1>
          <a:srgbClr val="FFFFFF"/>
        </a:lt1>
        <a:dk2>
          <a:srgbClr val="425A8A"/>
        </a:dk2>
        <a:lt2>
          <a:srgbClr val="CACACA"/>
        </a:lt2>
        <a:accent1>
          <a:srgbClr val="D5CC9D"/>
        </a:accent1>
        <a:accent2>
          <a:srgbClr val="C4DA8C"/>
        </a:accent2>
        <a:accent3>
          <a:srgbClr val="FFFFFF"/>
        </a:accent3>
        <a:accent4>
          <a:srgbClr val="000056"/>
        </a:accent4>
        <a:accent5>
          <a:srgbClr val="E7E2CC"/>
        </a:accent5>
        <a:accent6>
          <a:srgbClr val="B1C57E"/>
        </a:accent6>
        <a:hlink>
          <a:srgbClr val="8DBFC3"/>
        </a:hlink>
        <a:folHlink>
          <a:srgbClr val="DBB0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含有動畫的簡報投影片範例 2">
        <a:dk1>
          <a:srgbClr val="000066"/>
        </a:dk1>
        <a:lt1>
          <a:srgbClr val="FFFFFF"/>
        </a:lt1>
        <a:dk2>
          <a:srgbClr val="50797C"/>
        </a:dk2>
        <a:lt2>
          <a:srgbClr val="CACACA"/>
        </a:lt2>
        <a:accent1>
          <a:srgbClr val="9CD6D3"/>
        </a:accent1>
        <a:accent2>
          <a:srgbClr val="82C3E4"/>
        </a:accent2>
        <a:accent3>
          <a:srgbClr val="FFFFFF"/>
        </a:accent3>
        <a:accent4>
          <a:srgbClr val="000056"/>
        </a:accent4>
        <a:accent5>
          <a:srgbClr val="CBE8E6"/>
        </a:accent5>
        <a:accent6>
          <a:srgbClr val="75B0CF"/>
        </a:accent6>
        <a:hlink>
          <a:srgbClr val="CDC483"/>
        </a:hlink>
        <a:folHlink>
          <a:srgbClr val="9B9C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含有動畫的簡報投影片範例 3">
        <a:dk1>
          <a:srgbClr val="000000"/>
        </a:dk1>
        <a:lt1>
          <a:srgbClr val="FFFFFF"/>
        </a:lt1>
        <a:dk2>
          <a:srgbClr val="515F7B"/>
        </a:dk2>
        <a:lt2>
          <a:srgbClr val="CACACA"/>
        </a:lt2>
        <a:accent1>
          <a:srgbClr val="9FCAD3"/>
        </a:accent1>
        <a:accent2>
          <a:srgbClr val="839EE3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768FCE"/>
        </a:accent6>
        <a:hlink>
          <a:srgbClr val="68CCB7"/>
        </a:hlink>
        <a:folHlink>
          <a:srgbClr val="F4D1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中榮PPT-末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含有動畫的簡報投影片範例">
  <a:themeElements>
    <a:clrScheme name="2_含有動畫的簡報投影片範例 3">
      <a:dk1>
        <a:srgbClr val="000000"/>
      </a:dk1>
      <a:lt1>
        <a:srgbClr val="FFFFFF"/>
      </a:lt1>
      <a:dk2>
        <a:srgbClr val="515F7B"/>
      </a:dk2>
      <a:lt2>
        <a:srgbClr val="CACACA"/>
      </a:lt2>
      <a:accent1>
        <a:srgbClr val="9FCAD3"/>
      </a:accent1>
      <a:accent2>
        <a:srgbClr val="839EE3"/>
      </a:accent2>
      <a:accent3>
        <a:srgbClr val="FFFFFF"/>
      </a:accent3>
      <a:accent4>
        <a:srgbClr val="000000"/>
      </a:accent4>
      <a:accent5>
        <a:srgbClr val="CDE1E6"/>
      </a:accent5>
      <a:accent6>
        <a:srgbClr val="768FCE"/>
      </a:accent6>
      <a:hlink>
        <a:srgbClr val="68CCB7"/>
      </a:hlink>
      <a:folHlink>
        <a:srgbClr val="F4D17A"/>
      </a:folHlink>
    </a:clrScheme>
    <a:fontScheme name="2_含有動畫的簡報投影片範例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含有動畫的簡報投影片範例 1">
        <a:dk1>
          <a:srgbClr val="000066"/>
        </a:dk1>
        <a:lt1>
          <a:srgbClr val="FFFFFF"/>
        </a:lt1>
        <a:dk2>
          <a:srgbClr val="425A8A"/>
        </a:dk2>
        <a:lt2>
          <a:srgbClr val="CACACA"/>
        </a:lt2>
        <a:accent1>
          <a:srgbClr val="D5CC9D"/>
        </a:accent1>
        <a:accent2>
          <a:srgbClr val="C4DA8C"/>
        </a:accent2>
        <a:accent3>
          <a:srgbClr val="FFFFFF"/>
        </a:accent3>
        <a:accent4>
          <a:srgbClr val="000056"/>
        </a:accent4>
        <a:accent5>
          <a:srgbClr val="E7E2CC"/>
        </a:accent5>
        <a:accent6>
          <a:srgbClr val="B1C57E"/>
        </a:accent6>
        <a:hlink>
          <a:srgbClr val="8DBFC3"/>
        </a:hlink>
        <a:folHlink>
          <a:srgbClr val="DBB0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含有動畫的簡報投影片範例 2">
        <a:dk1>
          <a:srgbClr val="000066"/>
        </a:dk1>
        <a:lt1>
          <a:srgbClr val="FFFFFF"/>
        </a:lt1>
        <a:dk2>
          <a:srgbClr val="50797C"/>
        </a:dk2>
        <a:lt2>
          <a:srgbClr val="CACACA"/>
        </a:lt2>
        <a:accent1>
          <a:srgbClr val="9CD6D3"/>
        </a:accent1>
        <a:accent2>
          <a:srgbClr val="82C3E4"/>
        </a:accent2>
        <a:accent3>
          <a:srgbClr val="FFFFFF"/>
        </a:accent3>
        <a:accent4>
          <a:srgbClr val="000056"/>
        </a:accent4>
        <a:accent5>
          <a:srgbClr val="CBE8E6"/>
        </a:accent5>
        <a:accent6>
          <a:srgbClr val="75B0CF"/>
        </a:accent6>
        <a:hlink>
          <a:srgbClr val="CDC483"/>
        </a:hlink>
        <a:folHlink>
          <a:srgbClr val="9B9C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含有動畫的簡報投影片範例 3">
        <a:dk1>
          <a:srgbClr val="000000"/>
        </a:dk1>
        <a:lt1>
          <a:srgbClr val="FFFFFF"/>
        </a:lt1>
        <a:dk2>
          <a:srgbClr val="515F7B"/>
        </a:dk2>
        <a:lt2>
          <a:srgbClr val="CACACA"/>
        </a:lt2>
        <a:accent1>
          <a:srgbClr val="9FCAD3"/>
        </a:accent1>
        <a:accent2>
          <a:srgbClr val="839EE3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768FCE"/>
        </a:accent6>
        <a:hlink>
          <a:srgbClr val="68CCB7"/>
        </a:hlink>
        <a:folHlink>
          <a:srgbClr val="F4D1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中榮PPT-末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含有動畫的簡報投影片範例">
  <a:themeElements>
    <a:clrScheme name="2_含有動畫的簡報投影片範例 3">
      <a:dk1>
        <a:srgbClr val="000000"/>
      </a:dk1>
      <a:lt1>
        <a:srgbClr val="FFFFFF"/>
      </a:lt1>
      <a:dk2>
        <a:srgbClr val="515F7B"/>
      </a:dk2>
      <a:lt2>
        <a:srgbClr val="CACACA"/>
      </a:lt2>
      <a:accent1>
        <a:srgbClr val="9FCAD3"/>
      </a:accent1>
      <a:accent2>
        <a:srgbClr val="839EE3"/>
      </a:accent2>
      <a:accent3>
        <a:srgbClr val="FFFFFF"/>
      </a:accent3>
      <a:accent4>
        <a:srgbClr val="000000"/>
      </a:accent4>
      <a:accent5>
        <a:srgbClr val="CDE1E6"/>
      </a:accent5>
      <a:accent6>
        <a:srgbClr val="768FCE"/>
      </a:accent6>
      <a:hlink>
        <a:srgbClr val="68CCB7"/>
      </a:hlink>
      <a:folHlink>
        <a:srgbClr val="F4D17A"/>
      </a:folHlink>
    </a:clrScheme>
    <a:fontScheme name="2_含有動畫的簡報投影片範例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含有動畫的簡報投影片範例 1">
        <a:dk1>
          <a:srgbClr val="000066"/>
        </a:dk1>
        <a:lt1>
          <a:srgbClr val="FFFFFF"/>
        </a:lt1>
        <a:dk2>
          <a:srgbClr val="425A8A"/>
        </a:dk2>
        <a:lt2>
          <a:srgbClr val="CACACA"/>
        </a:lt2>
        <a:accent1>
          <a:srgbClr val="D5CC9D"/>
        </a:accent1>
        <a:accent2>
          <a:srgbClr val="C4DA8C"/>
        </a:accent2>
        <a:accent3>
          <a:srgbClr val="FFFFFF"/>
        </a:accent3>
        <a:accent4>
          <a:srgbClr val="000056"/>
        </a:accent4>
        <a:accent5>
          <a:srgbClr val="E7E2CC"/>
        </a:accent5>
        <a:accent6>
          <a:srgbClr val="B1C57E"/>
        </a:accent6>
        <a:hlink>
          <a:srgbClr val="8DBFC3"/>
        </a:hlink>
        <a:folHlink>
          <a:srgbClr val="DBB0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含有動畫的簡報投影片範例 2">
        <a:dk1>
          <a:srgbClr val="000066"/>
        </a:dk1>
        <a:lt1>
          <a:srgbClr val="FFFFFF"/>
        </a:lt1>
        <a:dk2>
          <a:srgbClr val="50797C"/>
        </a:dk2>
        <a:lt2>
          <a:srgbClr val="CACACA"/>
        </a:lt2>
        <a:accent1>
          <a:srgbClr val="9CD6D3"/>
        </a:accent1>
        <a:accent2>
          <a:srgbClr val="82C3E4"/>
        </a:accent2>
        <a:accent3>
          <a:srgbClr val="FFFFFF"/>
        </a:accent3>
        <a:accent4>
          <a:srgbClr val="000056"/>
        </a:accent4>
        <a:accent5>
          <a:srgbClr val="CBE8E6"/>
        </a:accent5>
        <a:accent6>
          <a:srgbClr val="75B0CF"/>
        </a:accent6>
        <a:hlink>
          <a:srgbClr val="CDC483"/>
        </a:hlink>
        <a:folHlink>
          <a:srgbClr val="9B9C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含有動畫的簡報投影片範例 3">
        <a:dk1>
          <a:srgbClr val="000000"/>
        </a:dk1>
        <a:lt1>
          <a:srgbClr val="FFFFFF"/>
        </a:lt1>
        <a:dk2>
          <a:srgbClr val="515F7B"/>
        </a:dk2>
        <a:lt2>
          <a:srgbClr val="CACACA"/>
        </a:lt2>
        <a:accent1>
          <a:srgbClr val="9FCAD3"/>
        </a:accent1>
        <a:accent2>
          <a:srgbClr val="839EE3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768FCE"/>
        </a:accent6>
        <a:hlink>
          <a:srgbClr val="68CCB7"/>
        </a:hlink>
        <a:folHlink>
          <a:srgbClr val="F4D1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中榮PPT-末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904</TotalTime>
  <Words>194</Words>
  <Application>Microsoft Office PowerPoint</Application>
  <PresentationFormat>自訂</PresentationFormat>
  <Paragraphs>34</Paragraphs>
  <Slides>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10</vt:i4>
      </vt:variant>
      <vt:variant>
        <vt:lpstr>投影片標題</vt:lpstr>
      </vt:variant>
      <vt:variant>
        <vt:i4>5</vt:i4>
      </vt:variant>
    </vt:vector>
  </HeadingPairs>
  <TitlesOfParts>
    <vt:vector size="24" baseType="lpstr">
      <vt:lpstr>Calibri</vt:lpstr>
      <vt:lpstr>新細明體</vt:lpstr>
      <vt:lpstr>Arial</vt:lpstr>
      <vt:lpstr>微軟正黑體</vt:lpstr>
      <vt:lpstr>Franklin Gothic Book</vt:lpstr>
      <vt:lpstr>Perpetua</vt:lpstr>
      <vt:lpstr>Wingdings 2</vt:lpstr>
      <vt:lpstr>標楷體</vt:lpstr>
      <vt:lpstr>Times New Roman</vt:lpstr>
      <vt:lpstr>佈景主題1</vt:lpstr>
      <vt:lpstr>2_含有動畫的簡報投影片範例</vt:lpstr>
      <vt:lpstr>中榮PPT-末頁</vt:lpstr>
      <vt:lpstr>1_佈景主題1</vt:lpstr>
      <vt:lpstr>3_含有動畫的簡報投影片範例</vt:lpstr>
      <vt:lpstr>1_中榮PPT-末頁</vt:lpstr>
      <vt:lpstr>2_佈景主題1</vt:lpstr>
      <vt:lpstr>4_含有動畫的簡報投影片範例</vt:lpstr>
      <vt:lpstr>2_中榮PPT-末頁</vt:lpstr>
      <vt:lpstr>公正</vt:lpstr>
      <vt:lpstr>中文標題</vt:lpstr>
      <vt:lpstr>參選案件研發進程資料表</vt:lpstr>
      <vt:lpstr>注意事項</vt:lpstr>
      <vt:lpstr>標題</vt:lpstr>
      <vt:lpstr>投影片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40pts</dc:title>
  <dc:creator>Apple</dc:creator>
  <cp:lastModifiedBy>VGH00</cp:lastModifiedBy>
  <cp:revision>103</cp:revision>
  <dcterms:created xsi:type="dcterms:W3CDTF">2016-11-03T08:16:50Z</dcterms:created>
  <dcterms:modified xsi:type="dcterms:W3CDTF">2024-03-27T03:04:01Z</dcterms:modified>
</cp:coreProperties>
</file>